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68"/>
    <p:restoredTop sz="95151" autoAdjust="0"/>
  </p:normalViewPr>
  <p:slideViewPr>
    <p:cSldViewPr snapToGrid="0">
      <p:cViewPr varScale="1">
        <p:scale>
          <a:sx n="87" d="100"/>
          <a:sy n="87" d="100"/>
        </p:scale>
        <p:origin x="47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356A85BC-51D7-963E-BD8F-629ED83712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3199" cy="686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本多信三</dc:creator>
  <cp:lastModifiedBy>KMI21N0003</cp:lastModifiedBy>
  <cp:revision>6</cp:revision>
  <dcterms:created xsi:type="dcterms:W3CDTF">2025-03-05T08:43:11Z</dcterms:created>
  <dcterms:modified xsi:type="dcterms:W3CDTF">2025-03-07T05:52:05Z</dcterms:modified>
</cp:coreProperties>
</file>