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68"/>
    <p:restoredTop sz="95151" autoAdjust="0"/>
  </p:normalViewPr>
  <p:slideViewPr>
    <p:cSldViewPr snapToGrid="0">
      <p:cViewPr>
        <p:scale>
          <a:sx n="75" d="100"/>
          <a:sy n="75" d="100"/>
        </p:scale>
        <p:origin x="922" y="2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44CBE75-7DCD-9C72-80BF-C48BFCC85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3199" cy="68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3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56C552A-B56C-3390-F939-031D2E7284E4}"/>
              </a:ext>
            </a:extLst>
          </p:cNvPr>
          <p:cNvSpPr txBox="1"/>
          <p:nvPr/>
        </p:nvSpPr>
        <p:spPr>
          <a:xfrm>
            <a:off x="8225425" y="425885"/>
            <a:ext cx="3941523" cy="1418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100" b="1">
                <a:latin typeface="Yu Gothic" panose="020B0400000000000000" pitchFamily="34" charset="-128"/>
                <a:ea typeface="Yu Gothic" panose="020B0400000000000000" pitchFamily="34" charset="-128"/>
              </a:rPr>
              <a:t>桜田 翔平</a:t>
            </a:r>
            <a:endParaRPr kumimoji="1" lang="en-US" altLang="ja-JP" sz="41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en-US" altLang="ja-JP" dirty="0">
                <a:latin typeface="Yu Gothic" panose="020B0400000000000000" pitchFamily="34" charset="-128"/>
                <a:ea typeface="Yu Gothic" panose="020B0400000000000000" pitchFamily="34" charset="-128"/>
              </a:rPr>
              <a:t>SAKURADA Shohei</a:t>
            </a:r>
          </a:p>
          <a:p>
            <a:pPr algn="ctr">
              <a:lnSpc>
                <a:spcPct val="150000"/>
              </a:lnSpc>
            </a:pPr>
            <a:r>
              <a:rPr kumimoji="1" lang="ja-JP" altLang="en-US" sz="2000">
                <a:latin typeface="Yu Gothic" panose="020B0400000000000000" pitchFamily="34" charset="-128"/>
                <a:ea typeface="Yu Gothic" panose="020B0400000000000000" pitchFamily="34" charset="-128"/>
              </a:rPr>
              <a:t>企画広報マーケティング部</a:t>
            </a:r>
          </a:p>
        </p:txBody>
      </p:sp>
    </p:spTree>
    <p:extLst>
      <p:ext uri="{BB962C8B-B14F-4D97-AF65-F5344CB8AC3E}">
        <p14:creationId xmlns:p14="http://schemas.microsoft.com/office/powerpoint/2010/main" val="3145386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8</Words>
  <Application>Microsoft Office PowerPoint</Application>
  <PresentationFormat>ワイド画面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Yu Gothic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本多信三</dc:creator>
  <cp:lastModifiedBy>KMI21N0003</cp:lastModifiedBy>
  <cp:revision>5</cp:revision>
  <dcterms:created xsi:type="dcterms:W3CDTF">2025-03-05T08:43:11Z</dcterms:created>
  <dcterms:modified xsi:type="dcterms:W3CDTF">2025-03-07T05:59:27Z</dcterms:modified>
</cp:coreProperties>
</file>