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4" autoAdjust="0"/>
    <p:restoredTop sz="95151" autoAdjust="0"/>
  </p:normalViewPr>
  <p:slideViewPr>
    <p:cSldViewPr snapToGrid="0">
      <p:cViewPr>
        <p:scale>
          <a:sx n="75" d="100"/>
          <a:sy n="75" d="100"/>
        </p:scale>
        <p:origin x="1090" y="2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54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41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EDD9BD-9DF3-F3DA-2CC3-7BE5DE0B30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A6BCD3-1BCB-CC0D-B2D2-1F6A14083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7485" y="2408270"/>
            <a:ext cx="4881086" cy="39279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5F7A50-F969-EFDF-3528-65E66896DE8F}"/>
              </a:ext>
            </a:extLst>
          </p:cNvPr>
          <p:cNvSpPr txBox="1"/>
          <p:nvPr userDrawn="1"/>
        </p:nvSpPr>
        <p:spPr>
          <a:xfrm rot="5400000">
            <a:off x="10916918" y="5389831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8A0E2C-288C-8A88-0811-56F14BF0A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5334" y="4754165"/>
            <a:ext cx="5355326" cy="3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602D16-8CBE-0AF6-98C9-1A10CE6848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1E8241-7002-A3CC-5064-50D3EB92E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4350BC-EBBC-AB51-E414-6DC1DE10C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FCC9A7-6AE2-1AB5-CD24-A28FF9628AE7}"/>
              </a:ext>
            </a:extLst>
          </p:cNvPr>
          <p:cNvSpPr/>
          <p:nvPr userDrawn="1"/>
        </p:nvSpPr>
        <p:spPr>
          <a:xfrm>
            <a:off x="0" y="0"/>
            <a:ext cx="12192000" cy="57988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0A6D71-4014-43E5-9303-493232932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317" y="108429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602D16-8CBE-0AF6-98C9-1A10CE6848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4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1967F-CD87-B30B-C80D-FB50BC99DE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063500" y="803544"/>
            <a:ext cx="705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4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</a:t>
            </a:r>
            <a:r>
              <a:rPr kumimoji="1" lang="en-US" altLang="ja-JP" sz="4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/>
            </a:r>
            <a:br>
              <a:rPr kumimoji="1" lang="en-US" altLang="ja-JP" sz="4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4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概要（計画書）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1063500" y="2408270"/>
            <a:ext cx="3271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  <a:p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9⽉18⽇</a:t>
            </a:r>
            <a:endParaRPr kumimoji="1" lang="ja-JP" altLang="en-US" sz="2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227359-B22A-9503-72B1-D8CE1DA36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5248510"/>
            <a:ext cx="2169346" cy="8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733301" y="690380"/>
            <a:ext cx="6097978" cy="335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en-US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FEC728-5FB5-5097-164A-6C807BDBC31F}"/>
              </a:ext>
            </a:extLst>
          </p:cNvPr>
          <p:cNvSpPr txBox="1"/>
          <p:nvPr/>
        </p:nvSpPr>
        <p:spPr>
          <a:xfrm>
            <a:off x="739238" y="4441278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Avenir Next Demi Bold" panose="020B0503020202020204" pitchFamily="34" charset="0"/>
              </a:rPr>
              <a:t>Contents</a:t>
            </a:r>
          </a:p>
        </p:txBody>
      </p:sp>
      <p:pic>
        <p:nvPicPr>
          <p:cNvPr id="5" name="図 4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8B6511-3D3A-1C6D-220C-60D09DFA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84" y="368258"/>
            <a:ext cx="948640" cy="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24F7F-0659-69A1-9F24-BCD98A22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319569-FFA2-5722-7A9E-39651622956D}"/>
              </a:ext>
            </a:extLst>
          </p:cNvPr>
          <p:cNvSpPr txBox="1"/>
          <p:nvPr/>
        </p:nvSpPr>
        <p:spPr>
          <a:xfrm>
            <a:off x="733301" y="3890101"/>
            <a:ext cx="6097978" cy="55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solidFill>
                  <a:schemeClr val="bg1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0CB4C-8B27-2C37-C158-1330B9E0891F}"/>
              </a:ext>
            </a:extLst>
          </p:cNvPr>
          <p:cNvSpPr txBox="1"/>
          <p:nvPr/>
        </p:nvSpPr>
        <p:spPr>
          <a:xfrm>
            <a:off x="739238" y="4441278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8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2800" b="1">
              <a:latin typeface="Avenir Next Demi Bold" panose="020B0503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7CA089-E37F-7D00-0BAF-E3C740C1023C}"/>
              </a:ext>
            </a:extLst>
          </p:cNvPr>
          <p:cNvSpPr txBox="1"/>
          <p:nvPr/>
        </p:nvSpPr>
        <p:spPr>
          <a:xfrm>
            <a:off x="637931" y="676366"/>
            <a:ext cx="50856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400" smtClean="0">
                <a:solidFill>
                  <a:schemeClr val="bg1"/>
                </a:solidFill>
                <a:latin typeface="Avenir Next Demi Bold" panose="020B0503020202020204"/>
                <a:ea typeface="A-OTF A1明朝 Std Bold" panose="02020400000000000000" pitchFamily="18" charset="-128"/>
                <a:cs typeface="Arial" panose="020B0604020202020204" pitchFamily="34" charset="0"/>
              </a:rPr>
              <a:t>2</a:t>
            </a:r>
            <a:endParaRPr lang="ja-JP" altLang="en-US" sz="24400">
              <a:solidFill>
                <a:schemeClr val="bg1"/>
              </a:solidFill>
              <a:latin typeface="Avenir Next Demi Bold" panose="020B0503020202020204"/>
              <a:ea typeface="A-OTF A1明朝 Std Bold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B6ED-3025-8A5A-BD72-C99C90BE8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6057E3-661D-A237-AFDF-6C2D4D4AAF65}"/>
              </a:ext>
            </a:extLst>
          </p:cNvPr>
          <p:cNvSpPr txBox="1"/>
          <p:nvPr/>
        </p:nvSpPr>
        <p:spPr>
          <a:xfrm>
            <a:off x="4520848" y="406001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rgbClr val="736D6A"/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rgbClr val="736D6A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E33925-2057-F0B1-07AE-DAEBF6AE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DB2028-557C-4FB4-CDBB-2955630EAB82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D971B4-5054-B96A-F0BB-C1F4DE57525A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736D6A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41599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4881-77C0-AFCC-6A28-8ADF4444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D9646CA-EF50-F4A1-D007-C2712991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2041543"/>
            <a:ext cx="4924606" cy="32682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09703D-793B-A87D-0F00-10F68CA0EC4D}"/>
              </a:ext>
            </a:extLst>
          </p:cNvPr>
          <p:cNvSpPr txBox="1"/>
          <p:nvPr/>
        </p:nvSpPr>
        <p:spPr>
          <a:xfrm>
            <a:off x="5839971" y="267485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DBC6AA-B012-A20E-CABB-744BE520906B}"/>
              </a:ext>
            </a:extLst>
          </p:cNvPr>
          <p:cNvSpPr txBox="1"/>
          <p:nvPr/>
        </p:nvSpPr>
        <p:spPr>
          <a:xfrm>
            <a:off x="5839971" y="218514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736D6A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465932-DDCD-A2B2-B608-3F5B17D7C0C1}"/>
              </a:ext>
            </a:extLst>
          </p:cNvPr>
          <p:cNvSpPr txBox="1"/>
          <p:nvPr/>
        </p:nvSpPr>
        <p:spPr>
          <a:xfrm>
            <a:off x="4676296" y="146692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D78AFB-62B5-FF0F-29D0-551AFA1F235A}"/>
              </a:ext>
            </a:extLst>
          </p:cNvPr>
          <p:cNvSpPr txBox="1"/>
          <p:nvPr/>
        </p:nvSpPr>
        <p:spPr>
          <a:xfrm>
            <a:off x="118620" y="54468"/>
            <a:ext cx="70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</p:spTree>
    <p:extLst>
      <p:ext uri="{BB962C8B-B14F-4D97-AF65-F5344CB8AC3E}">
        <p14:creationId xmlns:p14="http://schemas.microsoft.com/office/powerpoint/2010/main" val="198584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DD5B2-8E1B-778B-8BC5-F9C05145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979989-9038-A870-C9B3-B2C38587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14007" y="1415896"/>
            <a:ext cx="2163981" cy="8626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BFB4B4-3240-67FD-FB33-FFEE2E2352E5}"/>
              </a:ext>
            </a:extLst>
          </p:cNvPr>
          <p:cNvSpPr txBox="1"/>
          <p:nvPr/>
        </p:nvSpPr>
        <p:spPr>
          <a:xfrm>
            <a:off x="2852346" y="5945618"/>
            <a:ext cx="6487305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F34770-5B88-453F-DF28-30499688EF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54400" y="3248435"/>
            <a:ext cx="5283200" cy="3611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4934F0-AC16-A59F-4467-69124877304C}"/>
              </a:ext>
            </a:extLst>
          </p:cNvPr>
          <p:cNvSpPr txBox="1"/>
          <p:nvPr/>
        </p:nvSpPr>
        <p:spPr>
          <a:xfrm>
            <a:off x="3047008" y="2628123"/>
            <a:ext cx="6097978" cy="5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0F50D2-E7FF-CB31-6A40-81FD1FC621E0}"/>
              </a:ext>
            </a:extLst>
          </p:cNvPr>
          <p:cNvSpPr txBox="1"/>
          <p:nvPr/>
        </p:nvSpPr>
        <p:spPr>
          <a:xfrm>
            <a:off x="3047008" y="3921450"/>
            <a:ext cx="6097978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どこまでも人を見つめ、街と未来を見据える。</a:t>
            </a:r>
            <a:endParaRPr lang="en-US" altLang="ja-JP" sz="12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88462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38A7F-7224-7065-EDE4-33232EF2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9D11E9-2492-96D9-10A2-0EA5509B50FD}"/>
              </a:ext>
            </a:extLst>
          </p:cNvPr>
          <p:cNvSpPr txBox="1"/>
          <p:nvPr/>
        </p:nvSpPr>
        <p:spPr>
          <a:xfrm>
            <a:off x="2852346" y="3354074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9E8DB9-AC84-B5AB-FF42-641E83C7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4007" y="2334879"/>
            <a:ext cx="2163981" cy="86997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>
            <a:off x="2852346" y="5945618"/>
            <a:ext cx="6487305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62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A0321" id="{7CE0D465-CDA9-CD4C-9E8E-0BBF6AB8758B}" vid="{445FED9E-6F3C-3747-8EBD-F9D06CA937D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format_A_2504</Template>
  <TotalTime>2</TotalTime>
  <Words>260</Words>
  <Application>Microsoft Office PowerPoint</Application>
  <PresentationFormat>ワイド画面</PresentationFormat>
  <Paragraphs>30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A-OTF A1明朝 Std Bold</vt:lpstr>
      <vt:lpstr>Avenir Next Demi Bold</vt:lpstr>
      <vt:lpstr>Yu Gothic Pr6N B</vt:lpstr>
      <vt:lpstr>Yu Gothic</vt:lpstr>
      <vt:lpstr>Yu Gothic</vt:lpstr>
      <vt:lpstr>游ゴシック Light</vt:lpstr>
      <vt:lpstr>Arial</vt:lpstr>
      <vt:lpstr>Office テーマ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KMI21N0003</dc:creator>
  <cp:lastModifiedBy>KMI21N0003</cp:lastModifiedBy>
  <cp:revision>2</cp:revision>
  <dcterms:created xsi:type="dcterms:W3CDTF">2025-04-14T03:34:18Z</dcterms:created>
  <dcterms:modified xsi:type="dcterms:W3CDTF">2025-04-14T03:37:00Z</dcterms:modified>
</cp:coreProperties>
</file>