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6" autoAdjust="0"/>
    <p:restoredTop sz="95151" autoAdjust="0"/>
  </p:normalViewPr>
  <p:slideViewPr>
    <p:cSldViewPr snapToGrid="0">
      <p:cViewPr varScale="1">
        <p:scale>
          <a:sx n="87" d="100"/>
          <a:sy n="87" d="100"/>
        </p:scale>
        <p:origin x="638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703B-2B38-364F-9CE4-9A2A06C25C46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96B2-0CBE-724E-88FE-413D54D43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97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7C8CD-EE4C-C4FA-DEB6-E4C91DC6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E8F6E1-3E02-3290-A8E2-F7FDC3B71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F1700F-3A27-C586-93E9-6E22096F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F4658C-F09F-2B2F-C4E9-FD81050C2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56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F069-E99F-F775-777E-25763CDB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1E15EF-41CF-AFB5-AA85-23B03D20F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7845C9-8F25-7061-AD1C-E193FC36E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55062A-0BD5-CE30-5A8E-98F7ED479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4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DBC95-1837-BEEE-139D-80A81EFC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974A51E-E3E5-F850-F3FC-CF822EE54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C75259-93A0-2AD4-0B1C-9CA10D6F6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2DE5B1-BBB4-BAED-6728-A7A92493A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94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FC5FC-0C64-5E1C-0364-0C8577885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FF4D43-054C-94B5-DC4D-9AD4BB3C2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816189-189E-71BF-AF7E-608D51BEE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97EE47-498F-F72A-D452-024A5D65C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86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2C57C-00D2-E417-4001-E891EA3D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01E326-F4BB-EF9A-0E1A-513724D38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B98687-2656-2C23-8778-6F739BF6F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E96579-50B8-07E4-F9C9-995741FCA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33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67672D50-3A0F-D4BF-15B0-CFCEFAA8E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" y="0"/>
            <a:ext cx="12189172" cy="6858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453E02-67A2-5E1C-C2B9-4B3C40408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9" y="311515"/>
            <a:ext cx="11448000" cy="782545"/>
          </a:xfrm>
          <a:prstGeom prst="rect">
            <a:avLst/>
          </a:prstGeom>
        </p:spPr>
      </p:pic>
      <p:pic>
        <p:nvPicPr>
          <p:cNvPr id="9" name="図 8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AD13CCA-A3E9-656F-7BE9-C071D347E8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9" y="995506"/>
            <a:ext cx="1734887" cy="76229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FDA763F-4F0F-6FD7-AC67-D956E6E5265B}"/>
              </a:ext>
            </a:extLst>
          </p:cNvPr>
          <p:cNvSpPr txBox="1"/>
          <p:nvPr userDrawn="1"/>
        </p:nvSpPr>
        <p:spPr>
          <a:xfrm>
            <a:off x="393909" y="1778051"/>
            <a:ext cx="1145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Artist by MOTAS.</a:t>
            </a:r>
            <a:endParaRPr kumimoji="1" lang="ja-JP" altLang="en-US" sz="8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1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34BB657-4CB6-3AA1-DF18-5FB358648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" y="0"/>
            <a:ext cx="12189172" cy="6858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A30808-689E-F5CA-BEBB-0ADF6B15FB93}"/>
              </a:ext>
            </a:extLst>
          </p:cNvPr>
          <p:cNvSpPr txBox="1"/>
          <p:nvPr userDrawn="1"/>
        </p:nvSpPr>
        <p:spPr>
          <a:xfrm>
            <a:off x="693719" y="634356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latin typeface="Avenir Next Demi Bold" panose="020B0503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917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F2EC57F-2184-8929-CE9E-05B3074B6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" y="5207302"/>
            <a:ext cx="12190966" cy="1650860"/>
          </a:xfrm>
          <a:prstGeom prst="rect">
            <a:avLst/>
          </a:prstGeom>
        </p:spPr>
      </p:pic>
      <p:pic>
        <p:nvPicPr>
          <p:cNvPr id="3" name="図 2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B1723B4-4FF9-0120-9D24-4681942E4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0" y="1682568"/>
            <a:ext cx="3597656" cy="28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1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F2EC57F-2184-8929-CE9E-05B3074B6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" y="5207303"/>
            <a:ext cx="12189762" cy="1650697"/>
          </a:xfrm>
          <a:prstGeom prst="rect">
            <a:avLst/>
          </a:prstGeom>
        </p:spPr>
      </p:pic>
      <p:pic>
        <p:nvPicPr>
          <p:cNvPr id="4" name="図 3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8E04853-E4C6-AFD0-C30F-32015B45DD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37" y="5525286"/>
            <a:ext cx="1257707" cy="10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C9977A9-73FC-0916-7920-CBF0BFA3B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" y="0"/>
            <a:ext cx="1218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1983948" y="2019336"/>
            <a:ext cx="954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研修</a:t>
            </a:r>
            <a:r>
              <a:rPr kumimoji="1" lang="ja-JP" altLang="en-US" sz="28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の概要</a:t>
            </a:r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（計画書）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443DC9-765D-E985-B3B0-B331660C4BC4}"/>
              </a:ext>
            </a:extLst>
          </p:cNvPr>
          <p:cNvSpPr txBox="1"/>
          <p:nvPr/>
        </p:nvSpPr>
        <p:spPr>
          <a:xfrm>
            <a:off x="2014429" y="3604199"/>
            <a:ext cx="327152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9⽉18⽇</a:t>
            </a:r>
            <a:endParaRPr kumimoji="1" lang="ja-JP" altLang="en-US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871D5E-BDF3-FDD4-6DB8-C61C87FAE4A4}"/>
              </a:ext>
            </a:extLst>
          </p:cNvPr>
          <p:cNvSpPr txBox="1"/>
          <p:nvPr/>
        </p:nvSpPr>
        <p:spPr>
          <a:xfrm>
            <a:off x="2014429" y="2858930"/>
            <a:ext cx="3271520" cy="67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医療法人 桜十字　</a:t>
            </a:r>
          </a:p>
          <a:p>
            <a:pPr algn="just">
              <a:lnSpc>
                <a:spcPct val="150000"/>
              </a:lnSpc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総務⼈事部</a:t>
            </a:r>
          </a:p>
        </p:txBody>
      </p:sp>
      <p:pic>
        <p:nvPicPr>
          <p:cNvPr id="2" name="図 1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E8D9E8C-0EEE-6037-4E0F-27F90C4D76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414" y="1236456"/>
            <a:ext cx="1638121" cy="6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C63AB3-670F-9D3D-DC6D-5859C0DFBA92}"/>
              </a:ext>
            </a:extLst>
          </p:cNvPr>
          <p:cNvSpPr txBox="1"/>
          <p:nvPr/>
        </p:nvSpPr>
        <p:spPr>
          <a:xfrm>
            <a:off x="5400303" y="466821"/>
            <a:ext cx="6097978" cy="280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0</a:t>
            </a:r>
            <a:r>
              <a:rPr lang="ja-JP" altLang="en-US" sz="2000" b="1"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1</a:t>
            </a:r>
            <a:r>
              <a:rPr lang="en-US" altLang="ja-JP" sz="2000" b="1" dirty="0"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latin typeface="Source Sans Pro" panose="020B0503030403020204" pitchFamily="34" charset="0"/>
                <a:ea typeface="Yu Gothic Pr6N B" panose="020B0400000000000000" pitchFamily="34" charset="-128"/>
              </a:rPr>
              <a:t>2</a:t>
            </a: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latin typeface="Source Sans Pro" panose="020B0503030403020204" pitchFamily="34" charset="0"/>
                <a:ea typeface="Yu Gothic Pr6N B" panose="020B0400000000000000" pitchFamily="34" charset="-128"/>
              </a:rPr>
              <a:t>3</a:t>
            </a: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latin typeface="Source Sans Pro" panose="020B0503030403020204" pitchFamily="34" charset="0"/>
                <a:ea typeface="Yu Gothic Pr6N B" panose="020B0400000000000000" pitchFamily="34" charset="-128"/>
              </a:rPr>
              <a:t>4</a:t>
            </a: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latin typeface="Source Sans Pro" panose="020B0503030403020204" pitchFamily="34" charset="0"/>
                <a:ea typeface="Yu Gothic Pr6N B" panose="020B0400000000000000" pitchFamily="34" charset="-128"/>
              </a:rPr>
              <a:t>5</a:t>
            </a: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latin typeface="Source Sans Pro" panose="020B0503030403020204" pitchFamily="34" charset="0"/>
                <a:ea typeface="Yu Gothic Pr6N B" panose="020B0400000000000000" pitchFamily="34" charset="-128"/>
              </a:rPr>
              <a:t>6</a:t>
            </a: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社員紹介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FB8A1CA-4039-EB27-84DD-60ACD23937BD}"/>
              </a:ext>
            </a:extLst>
          </p:cNvPr>
          <p:cNvCxnSpPr/>
          <p:nvPr/>
        </p:nvCxnSpPr>
        <p:spPr>
          <a:xfrm>
            <a:off x="4729002" y="634356"/>
            <a:ext cx="0" cy="264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3ECDD-090A-4FDF-F016-708DE8A2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4358B-9B35-5A4C-FF64-55386DD15172}"/>
              </a:ext>
            </a:extLst>
          </p:cNvPr>
          <p:cNvSpPr txBox="1"/>
          <p:nvPr/>
        </p:nvSpPr>
        <p:spPr>
          <a:xfrm>
            <a:off x="5319856" y="1682568"/>
            <a:ext cx="34913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10000" b="1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4DC74F-4369-5EB3-2F1B-1DE843056D1F}"/>
              </a:ext>
            </a:extLst>
          </p:cNvPr>
          <p:cNvSpPr txBox="1"/>
          <p:nvPr/>
        </p:nvSpPr>
        <p:spPr>
          <a:xfrm>
            <a:off x="5319856" y="3111903"/>
            <a:ext cx="6097978" cy="62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ミッション・ビジョン・バリュー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FA1663-E963-842B-4170-8EAFC2F01897}"/>
              </a:ext>
            </a:extLst>
          </p:cNvPr>
          <p:cNvSpPr txBox="1"/>
          <p:nvPr/>
        </p:nvSpPr>
        <p:spPr>
          <a:xfrm>
            <a:off x="5319856" y="3810844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2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8460D-3DF1-2708-24A5-8C05265A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8ABFEE-C061-0CDE-1E0B-8BFF0556A4D0}"/>
              </a:ext>
            </a:extLst>
          </p:cNvPr>
          <p:cNvSpPr txBox="1"/>
          <p:nvPr/>
        </p:nvSpPr>
        <p:spPr>
          <a:xfrm>
            <a:off x="4203275" y="6214912"/>
            <a:ext cx="6192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latin typeface="Avenir Next Demi Bold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B56966-74F5-D589-36C8-F2A074C69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5" y="1504753"/>
            <a:ext cx="4924606" cy="32682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5278AE-6B32-CAF3-65DB-B52EBE6960CD}"/>
              </a:ext>
            </a:extLst>
          </p:cNvPr>
          <p:cNvSpPr txBox="1"/>
          <p:nvPr/>
        </p:nvSpPr>
        <p:spPr>
          <a:xfrm>
            <a:off x="5839971" y="21380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00DF54-7797-647C-584B-F8B3FF74DB88}"/>
              </a:ext>
            </a:extLst>
          </p:cNvPr>
          <p:cNvSpPr txBox="1"/>
          <p:nvPr/>
        </p:nvSpPr>
        <p:spPr>
          <a:xfrm>
            <a:off x="5839971" y="164835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</p:spTree>
    <p:extLst>
      <p:ext uri="{BB962C8B-B14F-4D97-AF65-F5344CB8AC3E}">
        <p14:creationId xmlns:p14="http://schemas.microsoft.com/office/powerpoint/2010/main" val="195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D91EB-2A5D-A243-5C0E-266A7C3FD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403760-C01A-9CF4-3632-954EF141AC5B}"/>
              </a:ext>
            </a:extLst>
          </p:cNvPr>
          <p:cNvSpPr txBox="1"/>
          <p:nvPr/>
        </p:nvSpPr>
        <p:spPr>
          <a:xfrm>
            <a:off x="7512147" y="6214912"/>
            <a:ext cx="2884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latin typeface="Avenir Next Demi Bold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E6E812-2C4E-1B11-2F34-3234B047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5" y="1504753"/>
            <a:ext cx="4924606" cy="32682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6205E0-71FA-D182-834F-C44CF57B176C}"/>
              </a:ext>
            </a:extLst>
          </p:cNvPr>
          <p:cNvSpPr txBox="1"/>
          <p:nvPr/>
        </p:nvSpPr>
        <p:spPr>
          <a:xfrm>
            <a:off x="5839971" y="21380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442718-6FA5-C973-812A-821E7D4AE6DA}"/>
              </a:ext>
            </a:extLst>
          </p:cNvPr>
          <p:cNvSpPr txBox="1"/>
          <p:nvPr/>
        </p:nvSpPr>
        <p:spPr>
          <a:xfrm>
            <a:off x="5839971" y="164835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3E6CB6-3FD3-5F94-EEED-A37B8D030CB4}"/>
              </a:ext>
            </a:extLst>
          </p:cNvPr>
          <p:cNvSpPr txBox="1"/>
          <p:nvPr/>
        </p:nvSpPr>
        <p:spPr>
          <a:xfrm>
            <a:off x="463008" y="130652"/>
            <a:ext cx="669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研修の概要（計画書）</a:t>
            </a:r>
          </a:p>
        </p:txBody>
      </p:sp>
      <p:pic>
        <p:nvPicPr>
          <p:cNvPr id="8" name="図 7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E8D9E8C-0EEE-6037-4E0F-27F90C4D76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54" y="57896"/>
            <a:ext cx="1638121" cy="648652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65695D8-A449-05AA-0950-ED1FA792720B}"/>
              </a:ext>
            </a:extLst>
          </p:cNvPr>
          <p:cNvCxnSpPr>
            <a:cxnSpLocks/>
          </p:cNvCxnSpPr>
          <p:nvPr/>
        </p:nvCxnSpPr>
        <p:spPr>
          <a:xfrm>
            <a:off x="222637" y="694970"/>
            <a:ext cx="11765505" cy="0"/>
          </a:xfrm>
          <a:prstGeom prst="line">
            <a:avLst/>
          </a:prstGeom>
          <a:ln>
            <a:gradFill>
              <a:gsLst>
                <a:gs pos="0">
                  <a:srgbClr val="FFE200"/>
                </a:gs>
                <a:gs pos="50000">
                  <a:srgbClr val="E15547"/>
                </a:gs>
                <a:gs pos="100000">
                  <a:srgbClr val="009EF0"/>
                </a:gs>
              </a:gsLst>
              <a:lin ang="108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65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16771-CB56-7D32-1537-5F2CA64F2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C029C66-1C6F-35B5-FBDB-9146DD6888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2058" y="1367715"/>
            <a:ext cx="2147882" cy="85050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FE3FF-056D-AE99-EBC0-F986F9692D59}"/>
              </a:ext>
            </a:extLst>
          </p:cNvPr>
          <p:cNvSpPr txBox="1"/>
          <p:nvPr/>
        </p:nvSpPr>
        <p:spPr>
          <a:xfrm rot="16200000">
            <a:off x="10941228" y="837592"/>
            <a:ext cx="1808694" cy="28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Copyright © 2025 </a:t>
            </a:r>
            <a:r>
              <a:rPr lang="en-US" altLang="ja-JP" sz="9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26229D-2B0F-B8CD-AA36-737D7F13A4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3087147"/>
            <a:ext cx="4572000" cy="31955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2A8A32-3945-40AC-20D9-DBA74FC17190}"/>
              </a:ext>
            </a:extLst>
          </p:cNvPr>
          <p:cNvSpPr txBox="1"/>
          <p:nvPr/>
        </p:nvSpPr>
        <p:spPr>
          <a:xfrm>
            <a:off x="3047008" y="2540662"/>
            <a:ext cx="6097978" cy="42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人生</a:t>
            </a:r>
            <a:r>
              <a:rPr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年時代の生きるを満たす。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497369-C2A8-8208-FB5B-6808744FE0B5}"/>
              </a:ext>
            </a:extLst>
          </p:cNvPr>
          <p:cNvSpPr txBox="1"/>
          <p:nvPr/>
        </p:nvSpPr>
        <p:spPr>
          <a:xfrm>
            <a:off x="3047008" y="3583245"/>
            <a:ext cx="6097978" cy="575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100">
                <a:latin typeface="Yu Gothic Medium" panose="020B0400000000000000" pitchFamily="34" charset="-128"/>
                <a:ea typeface="Yu Gothic Medium" panose="020B0400000000000000" pitchFamily="34" charset="-128"/>
              </a:rPr>
              <a:t>どこまでも人を見つめ、街と未来を見据える。</a:t>
            </a:r>
            <a:endParaRPr lang="en-US" altLang="ja-JP" sz="11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桜十字グループは「ウェルビーイング・フロンティア」を目指します。</a:t>
            </a:r>
          </a:p>
        </p:txBody>
      </p:sp>
    </p:spTree>
    <p:extLst>
      <p:ext uri="{BB962C8B-B14F-4D97-AF65-F5344CB8AC3E}">
        <p14:creationId xmlns:p14="http://schemas.microsoft.com/office/powerpoint/2010/main" val="235657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16E6-3FF2-C2F9-A7EC-85CDE54CF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03A8282-1C4E-5D06-EF9D-815EC99E3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458" y="2198032"/>
            <a:ext cx="2147882" cy="85050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C5CBB7-5191-49BB-A905-94F4370BEE1A}"/>
              </a:ext>
            </a:extLst>
          </p:cNvPr>
          <p:cNvSpPr txBox="1"/>
          <p:nvPr/>
        </p:nvSpPr>
        <p:spPr>
          <a:xfrm rot="16200000">
            <a:off x="10972759" y="869123"/>
            <a:ext cx="1745632" cy="28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900">
                <a:latin typeface="Yu Gothic" panose="020B0400000000000000" pitchFamily="34" charset="-128"/>
                <a:ea typeface="Yu Gothic" panose="020B0400000000000000" pitchFamily="34" charset="-128"/>
              </a:rPr>
              <a:t>Copyright © 2025 Sakurajyuji.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D9110D-71A2-B487-683A-6EEC1AB553A1}"/>
              </a:ext>
            </a:extLst>
          </p:cNvPr>
          <p:cNvSpPr txBox="1"/>
          <p:nvPr/>
        </p:nvSpPr>
        <p:spPr>
          <a:xfrm>
            <a:off x="2852346" y="3244117"/>
            <a:ext cx="6487305" cy="343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東京都港区麻布台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丁目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番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号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麻布台ヒルズ森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JP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タワー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27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階</a:t>
            </a:r>
          </a:p>
        </p:txBody>
      </p:sp>
    </p:spTree>
    <p:extLst>
      <p:ext uri="{BB962C8B-B14F-4D97-AF65-F5344CB8AC3E}">
        <p14:creationId xmlns:p14="http://schemas.microsoft.com/office/powerpoint/2010/main" val="333666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_E空20321" id="{1BFFBD67-54B2-ED41-802A-8DB915BED4F1}" vid="{764EFA4F-70B7-C947-8868-CC1B051D515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format_E_2504</Template>
  <TotalTime>3</TotalTime>
  <Words>269</Words>
  <Application>Microsoft Office PowerPoint</Application>
  <PresentationFormat>ワイド画面</PresentationFormat>
  <Paragraphs>33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Avenir Next Demi Bold</vt:lpstr>
      <vt:lpstr>Source Sans Pro</vt:lpstr>
      <vt:lpstr>Yu Gothic Medium</vt:lpstr>
      <vt:lpstr>Yu Gothic Pr6N B</vt:lpstr>
      <vt:lpstr>Yu Gothic</vt:lpstr>
      <vt:lpstr>Yu Gothic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4</cp:revision>
  <dcterms:created xsi:type="dcterms:W3CDTF">2025-04-14T03:39:17Z</dcterms:created>
  <dcterms:modified xsi:type="dcterms:W3CDTF">2025-04-14T03:51:47Z</dcterms:modified>
</cp:coreProperties>
</file>