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FAF"/>
    <a:srgbClr val="AF4BAF"/>
    <a:srgbClr val="D3D3D3"/>
    <a:srgbClr val="888888"/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8" autoAdjust="0"/>
    <p:restoredTop sz="95151" autoAdjust="0"/>
  </p:normalViewPr>
  <p:slideViewPr>
    <p:cSldViewPr snapToGrid="0">
      <p:cViewPr>
        <p:scale>
          <a:sx n="75" d="100"/>
          <a:sy n="75" d="100"/>
        </p:scale>
        <p:origin x="1090" y="2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570EB-95CD-45FC-9537-3AC2501C0EBE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C699-01D4-4485-84F2-8E54302457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99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C699-01D4-4485-84F2-8E54302457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74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27AADBF-09DA-A929-6E11-F412218EA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200400" cy="68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27AADBF-09DA-A929-6E11-F412218EA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/>
          <a:stretch/>
        </p:blipFill>
        <p:spPr>
          <a:xfrm>
            <a:off x="0" y="0"/>
            <a:ext cx="12200400" cy="68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3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48FE4FF-3DCD-26AE-165E-D0D79BED9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0" y="0"/>
            <a:ext cx="122047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04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B7E962-0538-D90D-2BEF-AEF6C344276A}"/>
              </a:ext>
            </a:extLst>
          </p:cNvPr>
          <p:cNvSpPr txBox="1"/>
          <p:nvPr/>
        </p:nvSpPr>
        <p:spPr>
          <a:xfrm>
            <a:off x="1894630" y="1994435"/>
            <a:ext cx="9989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latin typeface="+mn-ea"/>
              </a:rPr>
              <a:t>桜十字</a:t>
            </a:r>
            <a:r>
              <a:rPr kumimoji="1" lang="ja-JP" altLang="en-US" sz="4000" b="1" smtClean="0">
                <a:latin typeface="+mn-ea"/>
              </a:rPr>
              <a:t>グループ </a:t>
            </a:r>
            <a:r>
              <a:rPr kumimoji="1" lang="en-US" altLang="ja-JP" sz="4000" b="1" smtClean="0">
                <a:latin typeface="+mn-ea"/>
              </a:rPr>
              <a:t/>
            </a:r>
            <a:br>
              <a:rPr kumimoji="1" lang="en-US" altLang="ja-JP" sz="4000" b="1" smtClean="0">
                <a:latin typeface="+mn-ea"/>
              </a:rPr>
            </a:br>
            <a:r>
              <a:rPr kumimoji="1" lang="en-US" altLang="ja-JP" sz="4000" b="1" smtClean="0">
                <a:latin typeface="+mn-ea"/>
              </a:rPr>
              <a:t>AI</a:t>
            </a:r>
            <a:r>
              <a:rPr kumimoji="1" lang="ja-JP" altLang="en-US" sz="4000" b="1">
                <a:latin typeface="+mn-ea"/>
              </a:rPr>
              <a:t>研修の概要（計画書）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87361F-436B-C158-6BB8-43215B19F6B8}"/>
              </a:ext>
            </a:extLst>
          </p:cNvPr>
          <p:cNvSpPr txBox="1"/>
          <p:nvPr/>
        </p:nvSpPr>
        <p:spPr>
          <a:xfrm>
            <a:off x="1894630" y="3836257"/>
            <a:ext cx="3271520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>
                <a:latin typeface="+mn-ea"/>
              </a:rPr>
              <a:t>医療法人 桜十字　</a:t>
            </a:r>
          </a:p>
          <a:p>
            <a:pPr>
              <a:lnSpc>
                <a:spcPct val="150000"/>
              </a:lnSpc>
            </a:pPr>
            <a:r>
              <a:rPr kumimoji="1" lang="ja-JP" altLang="en-US" b="1">
                <a:latin typeface="+mn-ea"/>
              </a:rPr>
              <a:t>総務⼈事部</a:t>
            </a:r>
          </a:p>
          <a:p>
            <a:pPr>
              <a:lnSpc>
                <a:spcPct val="150000"/>
              </a:lnSpc>
            </a:pPr>
            <a:r>
              <a:rPr kumimoji="1" lang="en-US" altLang="ja-JP" b="1" dirty="0">
                <a:latin typeface="+mn-ea"/>
              </a:rPr>
              <a:t>2024</a:t>
            </a:r>
            <a:r>
              <a:rPr kumimoji="1" lang="ja-JP" altLang="en-US" b="1">
                <a:latin typeface="+mn-ea"/>
              </a:rPr>
              <a:t>年</a:t>
            </a:r>
            <a:r>
              <a:rPr kumimoji="1" lang="en-US" altLang="ja-JP" b="1" dirty="0">
                <a:latin typeface="+mn-ea"/>
              </a:rPr>
              <a:t>9⽉18⽇</a:t>
            </a:r>
            <a:endParaRPr kumimoji="1" lang="ja-JP" altLang="en-US" b="1"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0BFC62-4E9A-BCDA-C1D9-4FCE7151D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48" y="312953"/>
            <a:ext cx="1868251" cy="7473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4F91D8-20D4-28AB-D1DE-371063ED1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957" y="328201"/>
            <a:ext cx="1297993" cy="72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8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8E9DEA-5044-F4D8-EBCD-3D7042399069}"/>
              </a:ext>
            </a:extLst>
          </p:cNvPr>
          <p:cNvSpPr txBox="1"/>
          <p:nvPr/>
        </p:nvSpPr>
        <p:spPr>
          <a:xfrm>
            <a:off x="5165450" y="1256075"/>
            <a:ext cx="70265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1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会社情報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2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3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事業概要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4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自社サービス紹介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5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6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社員紹介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4861E4-C275-780A-5A1D-281BDFFEF34C}"/>
              </a:ext>
            </a:extLst>
          </p:cNvPr>
          <p:cNvSpPr txBox="1"/>
          <p:nvPr/>
        </p:nvSpPr>
        <p:spPr>
          <a:xfrm>
            <a:off x="890956" y="1143735"/>
            <a:ext cx="497105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600" b="1" spc="-700" smtClean="0">
                <a:solidFill>
                  <a:srgbClr val="AFAFAF"/>
                </a:solidFill>
                <a:latin typeface="+mn-ea"/>
              </a:rPr>
              <a:t>Contents </a:t>
            </a:r>
            <a:endParaRPr lang="ja-JP" altLang="en-US" sz="7600" b="1" spc="-700">
              <a:solidFill>
                <a:srgbClr val="AFAFAF"/>
              </a:solidFill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A618DC-0AAD-3B06-EF5D-63EB9B2D88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240504" y="216571"/>
            <a:ext cx="2779273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3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BE56BE-5029-88EB-523D-FBF314B8F6FF}"/>
              </a:ext>
            </a:extLst>
          </p:cNvPr>
          <p:cNvSpPr txBox="1"/>
          <p:nvPr/>
        </p:nvSpPr>
        <p:spPr>
          <a:xfrm>
            <a:off x="1560811" y="846000"/>
            <a:ext cx="21574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0" b="1" dirty="0">
                <a:solidFill>
                  <a:srgbClr val="AFAFA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endParaRPr kumimoji="1" lang="ja-JP" altLang="en-US" sz="26000" b="1">
              <a:solidFill>
                <a:srgbClr val="AFAFA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8E9DEA-5044-F4D8-EBCD-3D7042399069}"/>
              </a:ext>
            </a:extLst>
          </p:cNvPr>
          <p:cNvSpPr txBox="1"/>
          <p:nvPr/>
        </p:nvSpPr>
        <p:spPr>
          <a:xfrm>
            <a:off x="5165450" y="1256075"/>
            <a:ext cx="70265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1</a:t>
            </a: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会社情報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2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3</a:t>
            </a: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事業概要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4</a:t>
            </a: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自社サービス紹介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5</a:t>
            </a: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6</a:t>
            </a: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社員紹介</a:t>
            </a:r>
          </a:p>
        </p:txBody>
      </p:sp>
    </p:spTree>
    <p:extLst>
      <p:ext uri="{BB962C8B-B14F-4D97-AF65-F5344CB8AC3E}">
        <p14:creationId xmlns:p14="http://schemas.microsoft.com/office/powerpoint/2010/main" val="381592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062F25F-CD47-E134-431F-7266EE09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35" y="1882053"/>
            <a:ext cx="4924606" cy="326828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8C5965-1489-92A9-71CA-D26A8D970ABE}"/>
              </a:ext>
            </a:extLst>
          </p:cNvPr>
          <p:cNvSpPr txBox="1"/>
          <p:nvPr/>
        </p:nvSpPr>
        <p:spPr>
          <a:xfrm>
            <a:off x="5839971" y="25153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>
                <a:latin typeface="+mn-ea"/>
              </a:rPr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F6F9F5-47B0-B99C-78D4-DC0CF6F1AC53}"/>
              </a:ext>
            </a:extLst>
          </p:cNvPr>
          <p:cNvSpPr txBox="1"/>
          <p:nvPr/>
        </p:nvSpPr>
        <p:spPr>
          <a:xfrm>
            <a:off x="5839971" y="2025650"/>
            <a:ext cx="53614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すべてのデザインにコト体験を。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5C0A0E-C949-F324-1DB2-787CA12556E7}"/>
              </a:ext>
            </a:extLst>
          </p:cNvPr>
          <p:cNvSpPr txBox="1"/>
          <p:nvPr/>
        </p:nvSpPr>
        <p:spPr>
          <a:xfrm>
            <a:off x="228779" y="181320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spc="-300"/>
              <a:t>ミッション・ビジョン・バリュー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DF14A72-343A-E56F-41B7-DCA969F29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916" y="92363"/>
            <a:ext cx="1332002" cy="6545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EF49F28-BC3E-19FA-B161-B02ECFA3B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11" y="6147024"/>
            <a:ext cx="1494000" cy="597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6AD6B1-24CE-CD2E-C927-60BF824C6C96}"/>
              </a:ext>
            </a:extLst>
          </p:cNvPr>
          <p:cNvSpPr txBox="1"/>
          <p:nvPr/>
        </p:nvSpPr>
        <p:spPr>
          <a:xfrm>
            <a:off x="9627865" y="6295045"/>
            <a:ext cx="2167053" cy="301557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© 2025 </a:t>
            </a:r>
            <a:r>
              <a:rPr lang="en-US" altLang="ja-JP" sz="1000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Sakurajyuji</a:t>
            </a:r>
            <a:r>
              <a:rPr lang="en-US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 Group</a:t>
            </a:r>
            <a:r>
              <a:rPr lang="en-US" altLang="ja-JP" sz="1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ja-JP" altLang="en-US" sz="100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02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ABE477E-8338-02ED-B6FD-21AC49EF9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889" y="1546100"/>
            <a:ext cx="2534146" cy="10136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71A4D6F-F568-5F2D-2E7F-76F24BF1A5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7107" y="1809618"/>
            <a:ext cx="5791200" cy="32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4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ADC81-42C1-669C-E70B-6BB49D5A4247}"/>
              </a:ext>
            </a:extLst>
          </p:cNvPr>
          <p:cNvSpPr txBox="1"/>
          <p:nvPr/>
        </p:nvSpPr>
        <p:spPr>
          <a:xfrm>
            <a:off x="2852347" y="3629354"/>
            <a:ext cx="648730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桜十字グループ本社</a:t>
            </a:r>
            <a:endParaRPr lang="en-US" altLang="ja-JP" sz="1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algn="ctr"/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東京都港区麻布台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1</a:t>
            </a: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丁目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3</a:t>
            </a: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番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1</a:t>
            </a: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号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 </a:t>
            </a: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麻布台ヒルズ森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JP</a:t>
            </a: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タワー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27</a:t>
            </a:r>
            <a:r>
              <a:rPr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階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7086EE-F77F-819C-3854-89C816C91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000" y="2613600"/>
            <a:ext cx="2534146" cy="10136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216109-C776-0617-E9D7-FBE7D51B5B24}"/>
              </a:ext>
            </a:extLst>
          </p:cNvPr>
          <p:cNvSpPr txBox="1"/>
          <p:nvPr/>
        </p:nvSpPr>
        <p:spPr>
          <a:xfrm>
            <a:off x="1577765" y="5917692"/>
            <a:ext cx="90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>
                <a:solidFill>
                  <a:srgbClr val="D3D3D3"/>
                </a:solidFill>
                <a:latin typeface="+mn-ea"/>
                <a:ea typeface="+mn-ea"/>
              </a:rPr>
              <a:t>https://www.sakurajyuji.jp</a:t>
            </a:r>
            <a:endParaRPr kumimoji="1" lang="ja-JP" altLang="en-US" sz="4400" b="1">
              <a:solidFill>
                <a:srgbClr val="D3D3D3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9882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2" id="{99C1B558-5B15-3442-B2CA-FF81F658506D}" vid="{D7D1C3CF-C9FA-994B-9ED5-2CC943B9EED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format_F_2504</Template>
  <TotalTime>2</TotalTime>
  <Words>171</Words>
  <Application>Microsoft Office PowerPoint</Application>
  <PresentationFormat>ワイド画面</PresentationFormat>
  <Paragraphs>26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Yu Gothic Medium</vt:lpstr>
      <vt:lpstr>Yu Gothic</vt:lpstr>
      <vt:lpstr>Yu Gothic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KMI21N0003</dc:creator>
  <cp:lastModifiedBy>KMI21N0003</cp:lastModifiedBy>
  <cp:revision>2</cp:revision>
  <dcterms:created xsi:type="dcterms:W3CDTF">2025-04-14T03:45:06Z</dcterms:created>
  <dcterms:modified xsi:type="dcterms:W3CDTF">2025-04-14T03:47:47Z</dcterms:modified>
</cp:coreProperties>
</file>