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42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45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53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36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6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2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2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03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3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67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1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3C474-6E05-4595-AEBB-CCBFAA66401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AC3D8-C031-4F3D-B147-74C9F5DC6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34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</a:t>
            </a:r>
            <a:r>
              <a:rPr lang="en-US" altLang="ja-JP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SHOHEI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255348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Yu Gothic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DESKTOP-6BI154V</dc:creator>
  <cp:lastModifiedBy>DESKTOP-6BI154V</cp:lastModifiedBy>
  <cp:revision>2</cp:revision>
  <dcterms:created xsi:type="dcterms:W3CDTF">2025-11-25T09:07:39Z</dcterms:created>
  <dcterms:modified xsi:type="dcterms:W3CDTF">2025-12-01T08:14:00Z</dcterms:modified>
</cp:coreProperties>
</file>