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67"/>
    <p:restoredTop sz="94694"/>
  </p:normalViewPr>
  <p:slideViewPr>
    <p:cSldViewPr snapToGrid="0">
      <p:cViewPr>
        <p:scale>
          <a:sx n="160" d="100"/>
          <a:sy n="160" d="100"/>
        </p:scale>
        <p:origin x="0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44CBE75-7DCD-9C72-80BF-C48BFCC851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776"/>
            <a:ext cx="12193199" cy="685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3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225425" y="425885"/>
            <a:ext cx="3941523" cy="141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Shohei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200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14538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8</Words>
  <Application>Microsoft Macintosh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Yu Gothic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本多信三</dc:creator>
  <cp:lastModifiedBy>上清 涼太</cp:lastModifiedBy>
  <cp:revision>5</cp:revision>
  <dcterms:created xsi:type="dcterms:W3CDTF">2025-03-05T08:43:11Z</dcterms:created>
  <dcterms:modified xsi:type="dcterms:W3CDTF">2025-12-11T08:28:37Z</dcterms:modified>
</cp:coreProperties>
</file>