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6"/>
    <a:srgbClr val="009EF0"/>
    <a:srgbClr val="E15547"/>
    <a:srgbClr val="FF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0" autoAdjust="0"/>
    <p:restoredTop sz="95151" autoAdjust="0"/>
  </p:normalViewPr>
  <p:slideViewPr>
    <p:cSldViewPr snapToGrid="0">
      <p:cViewPr varScale="1">
        <p:scale>
          <a:sx n="133" d="100"/>
          <a:sy n="133" d="100"/>
        </p:scale>
        <p:origin x="593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04AD8-B7F4-D37A-FB97-B3C509A8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51008A-953D-4E5C-8767-6E62F67A1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5E955B-B19D-3B99-3830-24F6659FF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830717-DBE7-013B-4107-50C28A453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51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63C15-FBB9-A36B-C6AB-B337C8708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2F9080-86EF-0466-DDA0-68316663A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6400A6-3AB4-4E29-677B-33EB6D6B3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1C8647-134E-FAEF-43A5-271573D04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23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31D67-A4B5-1E40-2310-1AE247975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D6E16E-ECAF-4C5B-029A-42495BD63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274D0D-283C-084F-8D6B-8194FC6B9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BE01DD-81A7-D80D-6807-67E3E53EC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42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25253-79DF-4F85-76F3-5B8D10DB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05F723-EE74-4AC6-11CA-9AD20EF2A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0837F5-E905-2EEE-DD9A-E2CBF02DF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8E65DA-E29D-C95E-FEF2-960A4A8F8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12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89AFF-048C-7736-890A-1E483D040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D5DD78-2D96-73A3-EB05-ACD3B9DD2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A54400-587A-3FB2-7D40-D7C5B5ACB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385A1-5B24-E4EF-EE60-B649AEFC0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00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3F6BDEC-C997-18C9-6A71-DD91564D8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08110" cy="6858000"/>
          </a:xfrm>
          <a:prstGeom prst="rect">
            <a:avLst/>
          </a:prstGeom>
        </p:spPr>
      </p:pic>
      <p:pic>
        <p:nvPicPr>
          <p:cNvPr id="8" name="図 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EFE035-DF57-237D-2F27-4F1A80DA7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2611" y="1279051"/>
            <a:ext cx="3933059" cy="316506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BA216E-8CBD-4A5B-113E-7EAF1D39F6B9}"/>
              </a:ext>
            </a:extLst>
          </p:cNvPr>
          <p:cNvSpPr txBox="1"/>
          <p:nvPr userDrawn="1"/>
        </p:nvSpPr>
        <p:spPr>
          <a:xfrm rot="5400000">
            <a:off x="11115171" y="2947829"/>
            <a:ext cx="1145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Artist by MOTAS.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A3311CB-4D70-1923-1798-0661BFBE3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856" y="4640058"/>
            <a:ext cx="12303027" cy="2220973"/>
          </a:xfrm>
          <a:prstGeom prst="rect">
            <a:avLst/>
          </a:prstGeom>
        </p:spPr>
      </p:pic>
      <p:pic>
        <p:nvPicPr>
          <p:cNvPr id="8" name="図 7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4C5B7A1-171F-7A00-375C-B62538D02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9708" y="355875"/>
            <a:ext cx="966563" cy="4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E62D97F-D830-378A-F99A-DDE67E458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23750" cy="6866788"/>
          </a:xfrm>
          <a:prstGeom prst="rect">
            <a:avLst/>
          </a:prstGeom>
        </p:spPr>
      </p:pic>
      <p:pic>
        <p:nvPicPr>
          <p:cNvPr id="3" name="図 2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74696B-370B-E931-2773-F1526493E2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9708" y="355875"/>
            <a:ext cx="966563" cy="4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D161591-50D4-A112-5783-21A16C91D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9708" y="355875"/>
            <a:ext cx="966563" cy="4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967ECFA-E92F-56A9-E71B-4D6A62D86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43" y="118772"/>
            <a:ext cx="858372" cy="377164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785BB79-7AA4-167D-1BEF-7E12B58E892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637" y="583210"/>
            <a:ext cx="11765505" cy="0"/>
          </a:xfrm>
          <a:prstGeom prst="line">
            <a:avLst/>
          </a:prstGeom>
          <a:ln>
            <a:gradFill>
              <a:gsLst>
                <a:gs pos="0">
                  <a:srgbClr val="FFE200"/>
                </a:gs>
                <a:gs pos="50000">
                  <a:srgbClr val="E15547"/>
                </a:gs>
                <a:gs pos="100000">
                  <a:srgbClr val="009EF0"/>
                </a:gs>
              </a:gsLst>
              <a:lin ang="108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E62D97F-D830-378A-F99A-DDE67E458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23750" cy="68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1" y="5302823"/>
            <a:ext cx="1994951" cy="72511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1109542" y="1890548"/>
            <a:ext cx="6594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>
                <a:latin typeface="Yu Gothic" panose="020B0400000000000000" pitchFamily="34" charset="-128"/>
                <a:ea typeface="Yu Gothic" panose="020B0400000000000000" pitchFamily="34" charset="-128"/>
              </a:rPr>
              <a:t>桜十</a:t>
            </a:r>
            <a:r>
              <a:rPr kumimoji="1" lang="ja-JP" altLang="en-US" sz="3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字病院</a:t>
            </a:r>
            <a:r>
              <a:rPr kumimoji="1" lang="en-US" altLang="ja-JP" sz="3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br>
              <a:rPr kumimoji="1" lang="en-US" altLang="ja-JP" sz="3600" b="1" smtClean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en-US" altLang="ja-JP" sz="36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AI</a:t>
            </a:r>
            <a:r>
              <a:rPr kumimoji="1" lang="ja-JP" altLang="en-US" sz="3600" b="1"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1109541" y="3386541"/>
            <a:ext cx="3271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>
                <a:latin typeface="Yu Gothic" panose="020B0400000000000000" pitchFamily="34" charset="-128"/>
                <a:ea typeface="Yu Gothic" panose="020B0400000000000000" pitchFamily="34" charset="-128"/>
              </a:rPr>
              <a:t>医療法人 桜十字　</a:t>
            </a:r>
          </a:p>
          <a:p>
            <a:pPr>
              <a:lnSpc>
                <a:spcPct val="150000"/>
              </a:lnSpc>
            </a:pPr>
            <a:r>
              <a:rPr kumimoji="1" lang="ja-JP" altLang="en-US" b="1">
                <a:latin typeface="Yu Gothic" panose="020B0400000000000000" pitchFamily="34" charset="-128"/>
                <a:ea typeface="Yu Gothic" panose="020B0400000000000000" pitchFamily="34" charset="-128"/>
              </a:rPr>
              <a:t>総務⼈事部</a:t>
            </a:r>
          </a:p>
          <a:p>
            <a:pPr>
              <a:lnSpc>
                <a:spcPct val="150000"/>
              </a:lnSpc>
            </a:pPr>
            <a:r>
              <a:rPr kumimoji="1" lang="en-US" altLang="ja-JP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2026</a:t>
            </a:r>
            <a:r>
              <a:rPr kumimoji="1"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b="1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en-US" altLang="ja-JP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⽉20⽇</a:t>
            </a:r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03506B-75D4-C210-3811-51870E0BFC4F}"/>
              </a:ext>
            </a:extLst>
          </p:cNvPr>
          <p:cNvSpPr txBox="1"/>
          <p:nvPr/>
        </p:nvSpPr>
        <p:spPr>
          <a:xfrm>
            <a:off x="1184563" y="2970442"/>
            <a:ext cx="609797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-US" altLang="ja-JP" sz="2000" b="1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病院紹介</a:t>
            </a:r>
            <a:endParaRPr lang="en-US" altLang="ja-JP" sz="2000" b="1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-US" altLang="ja-JP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</a:t>
            </a:r>
            <a:r>
              <a:rPr lang="ja-JP" altLang="en-US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バリュー</a:t>
            </a:r>
            <a:endParaRPr lang="ja-JP" altLang="en-US" sz="20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b="1"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-US" altLang="ja-JP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サービス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紹介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-US" altLang="ja-JP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社員</a:t>
            </a:r>
            <a:r>
              <a:rPr lang="ja-JP" altLang="en-US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紹介</a:t>
            </a:r>
            <a:endParaRPr lang="en-US" altLang="ja-JP" sz="2000" b="1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5 </a:t>
            </a:r>
            <a:r>
              <a:rPr lang="ja-JP" altLang="en-US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福利厚生 </a:t>
            </a:r>
            <a:r>
              <a:rPr lang="ja-JP" altLang="en-US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ja-JP" altLang="en-US" sz="20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F524-A41D-342E-58CF-06CFA9A1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F111F0-75B2-03D6-394E-849A23E35834}"/>
              </a:ext>
            </a:extLst>
          </p:cNvPr>
          <p:cNvSpPr txBox="1"/>
          <p:nvPr/>
        </p:nvSpPr>
        <p:spPr>
          <a:xfrm>
            <a:off x="3553196" y="1070873"/>
            <a:ext cx="50856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0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4B6289-3E3E-CDEC-06B0-9D7A71D78390}"/>
              </a:ext>
            </a:extLst>
          </p:cNvPr>
          <p:cNvSpPr txBox="1"/>
          <p:nvPr/>
        </p:nvSpPr>
        <p:spPr>
          <a:xfrm>
            <a:off x="3047011" y="2839817"/>
            <a:ext cx="609797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ミッション・ビジョン・バリュー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B1731C-BDFF-0890-2072-9EE5B5657149}"/>
              </a:ext>
            </a:extLst>
          </p:cNvPr>
          <p:cNvSpPr txBox="1"/>
          <p:nvPr/>
        </p:nvSpPr>
        <p:spPr>
          <a:xfrm>
            <a:off x="2999509" y="3538758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9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40754-EAAA-2209-2CD6-65D43859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DD2062-5C46-DEC4-9622-5FEA3512FFF1}"/>
              </a:ext>
            </a:extLst>
          </p:cNvPr>
          <p:cNvSpPr txBox="1"/>
          <p:nvPr/>
        </p:nvSpPr>
        <p:spPr>
          <a:xfrm>
            <a:off x="4520848" y="406001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7D3C2D4-3C7F-98CE-2A01-0D14175CF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4EB5F8-0BE1-2B10-1849-2833C01C5095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613C67-67D7-D423-6034-1A8FA72B8E96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</p:spTree>
    <p:extLst>
      <p:ext uri="{BB962C8B-B14F-4D97-AF65-F5344CB8AC3E}">
        <p14:creationId xmlns:p14="http://schemas.microsoft.com/office/powerpoint/2010/main" val="39092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4B341-B266-94A3-6689-134775B1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659677E-DD41-2DE1-B481-E91944A84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A25BC6-9433-1DEB-BED5-6D07A0854CF9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2AD7EC-C0AD-8ABD-85EB-1877828F71D1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EF53AF-2082-D02A-7FDE-FFFDAD3A32DD}"/>
              </a:ext>
            </a:extLst>
          </p:cNvPr>
          <p:cNvSpPr txBox="1"/>
          <p:nvPr/>
        </p:nvSpPr>
        <p:spPr>
          <a:xfrm>
            <a:off x="7726680" y="146692"/>
            <a:ext cx="31425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ADEC39-B101-2E56-4454-3F0B1F1BD3C2}"/>
              </a:ext>
            </a:extLst>
          </p:cNvPr>
          <p:cNvSpPr txBox="1"/>
          <p:nvPr/>
        </p:nvSpPr>
        <p:spPr>
          <a:xfrm>
            <a:off x="118620" y="59990"/>
            <a:ext cx="705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</a:t>
            </a:r>
            <a:r>
              <a:rPr kumimoji="1" lang="ja-JP" altLang="en-US" sz="2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字病院</a:t>
            </a:r>
            <a:r>
              <a:rPr kumimoji="1" lang="en-US" altLang="ja-JP" sz="2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AI</a:t>
            </a:r>
            <a:r>
              <a:rPr kumimoji="1" lang="ja-JP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65695D8-A449-05AA-0950-ED1FA792720B}"/>
              </a:ext>
            </a:extLst>
          </p:cNvPr>
          <p:cNvCxnSpPr>
            <a:cxnSpLocks/>
          </p:cNvCxnSpPr>
          <p:nvPr/>
        </p:nvCxnSpPr>
        <p:spPr>
          <a:xfrm flipH="1">
            <a:off x="222637" y="583210"/>
            <a:ext cx="11765505" cy="0"/>
          </a:xfrm>
          <a:prstGeom prst="line">
            <a:avLst/>
          </a:prstGeom>
          <a:ln>
            <a:gradFill>
              <a:gsLst>
                <a:gs pos="0">
                  <a:srgbClr val="FFE200"/>
                </a:gs>
                <a:gs pos="50000">
                  <a:srgbClr val="E15547"/>
                </a:gs>
                <a:gs pos="100000">
                  <a:srgbClr val="009EF0"/>
                </a:gs>
              </a:gsLst>
              <a:lin ang="108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7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F3CD7-4D86-4B11-1774-19E881BE2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2941702"/>
            <a:ext cx="2548607" cy="926355"/>
          </a:xfrm>
          <a:prstGeom prst="rect">
            <a:avLst/>
          </a:prstGeom>
        </p:spPr>
      </p:pic>
      <p:pic>
        <p:nvPicPr>
          <p:cNvPr id="4" name="図 3" descr="プレート, 挿絵, 記号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EAEAD5-A3FB-0103-1563-A95366C8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140" y="2772250"/>
            <a:ext cx="4494568" cy="136286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F9B24D-720B-131A-488A-CB90CDD4DCA6}"/>
              </a:ext>
            </a:extLst>
          </p:cNvPr>
          <p:cNvSpPr txBox="1"/>
          <p:nvPr/>
        </p:nvSpPr>
        <p:spPr>
          <a:xfrm>
            <a:off x="5087546" y="2032422"/>
            <a:ext cx="6097978" cy="5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2000" b="1" dirty="0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2000" b="1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年時代の生きるを満たす。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20DE95-48CC-891A-ADF3-6A14491434B0}"/>
              </a:ext>
            </a:extLst>
          </p:cNvPr>
          <p:cNvSpPr txBox="1"/>
          <p:nvPr/>
        </p:nvSpPr>
        <p:spPr>
          <a:xfrm>
            <a:off x="5087546" y="4314209"/>
            <a:ext cx="6097978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rgbClr val="777776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どこまでも人を見つめ、街と未来を見据える。</a:t>
            </a:r>
            <a:endParaRPr lang="en-US" altLang="ja-JP" sz="1200" dirty="0">
              <a:solidFill>
                <a:srgbClr val="777776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rgbClr val="777776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</p:spTree>
    <p:extLst>
      <p:ext uri="{BB962C8B-B14F-4D97-AF65-F5344CB8AC3E}">
        <p14:creationId xmlns:p14="http://schemas.microsoft.com/office/powerpoint/2010/main" val="202015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879B9-7090-8CE7-2AE7-2BDAD3388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0" y="3056775"/>
            <a:ext cx="1994951" cy="7251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3A3497-E134-5B24-E52C-1B61ABC703D4}"/>
              </a:ext>
            </a:extLst>
          </p:cNvPr>
          <p:cNvSpPr txBox="1"/>
          <p:nvPr/>
        </p:nvSpPr>
        <p:spPr>
          <a:xfrm>
            <a:off x="4791212" y="3236351"/>
            <a:ext cx="6487305" cy="38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熊本市南区御幸木部 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丁目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番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号</a:t>
            </a:r>
            <a:r>
              <a:rPr lang="ja-JP" altLang="en-US" sz="1400" smtClean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ja-JP" altLang="en-US" sz="1400">
              <a:solidFill>
                <a:schemeClr val="bg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13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B0321" id="{1CE9C0AA-07B6-1540-AF78-D0DE5C97B857}" vid="{9B0E9265-3E40-B04A-B71E-CCFF78C07FD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format_B_2504</Template>
  <TotalTime>2</TotalTime>
  <Words>240</Words>
  <Application>Microsoft Office PowerPoint</Application>
  <PresentationFormat>ワイド画面</PresentationFormat>
  <Paragraphs>30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Avenir Next Demi Bold</vt:lpstr>
      <vt:lpstr>Yu Gothic Medium</vt:lpstr>
      <vt:lpstr>Yu Gothic Pr6N B</vt:lpstr>
      <vt:lpstr>Yu Gothic</vt:lpstr>
      <vt:lpstr>Yu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5</cp:revision>
  <dcterms:created xsi:type="dcterms:W3CDTF">2025-04-14T03:37:07Z</dcterms:created>
  <dcterms:modified xsi:type="dcterms:W3CDTF">2026-01-07T09:28:55Z</dcterms:modified>
</cp:coreProperties>
</file>