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6" autoAdjust="0"/>
    <p:restoredTop sz="94660"/>
  </p:normalViewPr>
  <p:slideViewPr>
    <p:cSldViewPr snapToGrid="0">
      <p:cViewPr varScale="1">
        <p:scale>
          <a:sx n="86" d="100"/>
          <a:sy n="86" d="100"/>
        </p:scale>
        <p:origin x="37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3810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1861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7773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8301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7441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536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8436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561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242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9222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8712-234A-45AB-95B7-AE7245CEE265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744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58712-234A-45AB-95B7-AE7245CEE265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7005F-6DBD-461A-AB5A-5FA6D5776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638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56C552A-B56C-3390-F939-031D2E7284E4}"/>
              </a:ext>
            </a:extLst>
          </p:cNvPr>
          <p:cNvSpPr txBox="1"/>
          <p:nvPr/>
        </p:nvSpPr>
        <p:spPr>
          <a:xfrm>
            <a:off x="7852563" y="514662"/>
            <a:ext cx="3941523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1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桜田 翔平</a:t>
            </a:r>
            <a:endParaRPr kumimoji="1" lang="en-US" altLang="ja-JP" sz="41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en-US" altLang="ja-JP" dirty="0">
                <a:latin typeface="Yu Gothic" panose="020B0400000000000000" pitchFamily="34" charset="-128"/>
                <a:ea typeface="Yu Gothic" panose="020B0400000000000000" pitchFamily="34" charset="-128"/>
              </a:rPr>
              <a:t>SAKURADA </a:t>
            </a:r>
            <a:r>
              <a:rPr lang="en-US" altLang="ja-JP" dirty="0" smtClean="0">
                <a:latin typeface="Yu Gothic" panose="020B0400000000000000" pitchFamily="34" charset="-128"/>
                <a:ea typeface="Yu Gothic" panose="020B0400000000000000" pitchFamily="34" charset="-128"/>
              </a:rPr>
              <a:t>SHOHEI</a:t>
            </a:r>
            <a:endParaRPr lang="en-US" altLang="ja-JP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sz="2000" dirty="0">
                <a:latin typeface="Yu Gothic" panose="020B0400000000000000" pitchFamily="34" charset="-128"/>
                <a:ea typeface="Yu Gothic" panose="020B0400000000000000" pitchFamily="34" charset="-128"/>
              </a:rPr>
              <a:t>企画広報マーケティング部</a:t>
            </a:r>
          </a:p>
        </p:txBody>
      </p:sp>
    </p:spTree>
    <p:extLst>
      <p:ext uri="{BB962C8B-B14F-4D97-AF65-F5344CB8AC3E}">
        <p14:creationId xmlns:p14="http://schemas.microsoft.com/office/powerpoint/2010/main" val="361234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Yu Gothic</vt:lpstr>
      <vt:lpstr>Yu Gothic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DESKTOP-6BI154V</dc:creator>
  <cp:lastModifiedBy>DESKTOP-6BI154V</cp:lastModifiedBy>
  <cp:revision>3</cp:revision>
  <dcterms:created xsi:type="dcterms:W3CDTF">2025-11-25T09:11:14Z</dcterms:created>
  <dcterms:modified xsi:type="dcterms:W3CDTF">2025-12-01T08:14:40Z</dcterms:modified>
</cp:coreProperties>
</file>