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62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47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1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9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88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12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15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1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12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4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F010-D901-498B-B24B-8AA635791572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853D-1EB7-4509-8174-5E3525E3D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C552A-B56C-3390-F939-031D2E7284E4}"/>
              </a:ext>
            </a:extLst>
          </p:cNvPr>
          <p:cNvSpPr txBox="1"/>
          <p:nvPr/>
        </p:nvSpPr>
        <p:spPr>
          <a:xfrm>
            <a:off x="7959091" y="434763"/>
            <a:ext cx="394152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桜田 翔平</a:t>
            </a:r>
            <a:endParaRPr kumimoji="1" lang="en-US" altLang="ja-JP" sz="4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SAKURADA </a:t>
            </a:r>
            <a:r>
              <a:rPr lang="en-US" altLang="ja-JP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SHOHEI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企画広報マーケティング部</a:t>
            </a:r>
          </a:p>
        </p:txBody>
      </p:sp>
    </p:spTree>
    <p:extLst>
      <p:ext uri="{BB962C8B-B14F-4D97-AF65-F5344CB8AC3E}">
        <p14:creationId xmlns:p14="http://schemas.microsoft.com/office/powerpoint/2010/main" val="257561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Yu Gothic</vt:lpstr>
      <vt:lpstr>Yu Gothic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DESKTOP-6BI154V</dc:creator>
  <cp:lastModifiedBy>DESKTOP-6BI154V</cp:lastModifiedBy>
  <cp:revision>3</cp:revision>
  <dcterms:created xsi:type="dcterms:W3CDTF">2025-11-25T09:13:37Z</dcterms:created>
  <dcterms:modified xsi:type="dcterms:W3CDTF">2025-12-01T08:15:16Z</dcterms:modified>
</cp:coreProperties>
</file>