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AF4BAF"/>
    <a:srgbClr val="D3D3D3"/>
    <a:srgbClr val="888888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8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7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70EB-95CD-45FC-9537-3AC2501C0EBE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C699-01D4-4485-84F2-8E54302457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9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C699-01D4-4485-84F2-8E54302457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7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8FE4FF-3DCD-26AE-165E-D0D79BED9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0" y="0"/>
            <a:ext cx="12204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0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66435"/>
            <a:ext cx="1678543" cy="6101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B7E962-0538-D90D-2BEF-AEF6C344276A}"/>
              </a:ext>
            </a:extLst>
          </p:cNvPr>
          <p:cNvSpPr txBox="1"/>
          <p:nvPr/>
        </p:nvSpPr>
        <p:spPr>
          <a:xfrm>
            <a:off x="1894630" y="1994435"/>
            <a:ext cx="9989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+mn-ea"/>
              </a:rPr>
              <a:t>桜十</a:t>
            </a:r>
            <a:r>
              <a:rPr kumimoji="1" lang="ja-JP" altLang="en-US" sz="4000" b="1" smtClean="0">
                <a:latin typeface="+mn-ea"/>
              </a:rPr>
              <a:t>字</a:t>
            </a:r>
            <a:r>
              <a:rPr lang="ja-JP" altLang="en-US" sz="4000" b="1" smtClean="0">
                <a:latin typeface="+mn-ea"/>
              </a:rPr>
              <a:t>病院 </a:t>
            </a:r>
            <a:r>
              <a:rPr kumimoji="1" lang="ja-JP" altLang="en-US" sz="4000" b="1" smtClean="0">
                <a:latin typeface="+mn-ea"/>
              </a:rPr>
              <a:t> </a:t>
            </a:r>
            <a:r>
              <a:rPr kumimoji="1" lang="en-US" altLang="ja-JP" sz="4000" b="1" smtClean="0">
                <a:latin typeface="+mn-ea"/>
              </a:rPr>
              <a:t/>
            </a:r>
            <a:br>
              <a:rPr kumimoji="1" lang="en-US" altLang="ja-JP" sz="4000" b="1" smtClean="0">
                <a:latin typeface="+mn-ea"/>
              </a:rPr>
            </a:br>
            <a:r>
              <a:rPr kumimoji="1" lang="en-US" altLang="ja-JP" sz="4000" b="1" smtClean="0">
                <a:latin typeface="+mn-ea"/>
              </a:rPr>
              <a:t>AI</a:t>
            </a:r>
            <a:r>
              <a:rPr kumimoji="1" lang="ja-JP" altLang="en-US" sz="4000" b="1"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87361F-436B-C158-6BB8-43215B19F6B8}"/>
              </a:ext>
            </a:extLst>
          </p:cNvPr>
          <p:cNvSpPr txBox="1"/>
          <p:nvPr/>
        </p:nvSpPr>
        <p:spPr>
          <a:xfrm>
            <a:off x="1894630" y="3836257"/>
            <a:ext cx="3271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smtClean="0">
                <a:latin typeface="+mn-ea"/>
              </a:rPr>
              <a:t>2026</a:t>
            </a:r>
            <a:r>
              <a:rPr kumimoji="1" lang="ja-JP" altLang="en-US" b="1" smtClean="0">
                <a:latin typeface="+mn-ea"/>
              </a:rPr>
              <a:t>年 </a:t>
            </a:r>
            <a:r>
              <a:rPr lang="en-US" altLang="ja-JP" b="1" smtClean="0">
                <a:latin typeface="+mn-ea"/>
              </a:rPr>
              <a:t>1</a:t>
            </a:r>
            <a:r>
              <a:rPr kumimoji="1" lang="en-US" altLang="ja-JP" b="1" smtClean="0">
                <a:latin typeface="+mn-ea"/>
              </a:rPr>
              <a:t>⽉20⽇</a:t>
            </a:r>
            <a:endParaRPr kumimoji="1" lang="ja-JP" altLang="en-US" b="1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4F91D8-20D4-28AB-D1DE-371063ED1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957" y="328201"/>
            <a:ext cx="1297993" cy="7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1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病院紹介 </a:t>
            </a:r>
            <a:endParaRPr lang="ja-JP" altLang="en-US" sz="20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3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概要</a:t>
            </a:r>
            <a:endParaRPr lang="ja-JP" altLang="en-US" sz="20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4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サービス</a:t>
            </a:r>
            <a:r>
              <a:rPr lang="ja-JP" altLang="en-US" sz="2000" b="1">
                <a:latin typeface="+mn-ea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5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6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福利厚生 </a:t>
            </a:r>
            <a:endParaRPr lang="ja-JP" altLang="en-US" sz="2000" b="1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4861E4-C275-780A-5A1D-281BDFFEF34C}"/>
              </a:ext>
            </a:extLst>
          </p:cNvPr>
          <p:cNvSpPr txBox="1"/>
          <p:nvPr/>
        </p:nvSpPr>
        <p:spPr>
          <a:xfrm>
            <a:off x="890956" y="1143735"/>
            <a:ext cx="49710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600" b="1" spc="-700" smtClean="0">
                <a:solidFill>
                  <a:srgbClr val="AFAFAF"/>
                </a:solidFill>
                <a:latin typeface="+mn-ea"/>
              </a:rPr>
              <a:t>Contents </a:t>
            </a:r>
            <a:endParaRPr lang="ja-JP" altLang="en-US" sz="7600" b="1" spc="-700">
              <a:solidFill>
                <a:srgbClr val="AFAFAF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A618DC-0AAD-3B06-EF5D-63EB9B2D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40504" y="216571"/>
            <a:ext cx="277927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BE56BE-5029-88EB-523D-FBF314B8F6FF}"/>
              </a:ext>
            </a:extLst>
          </p:cNvPr>
          <p:cNvSpPr txBox="1"/>
          <p:nvPr/>
        </p:nvSpPr>
        <p:spPr>
          <a:xfrm>
            <a:off x="1560811" y="846000"/>
            <a:ext cx="21574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0" b="1" dirty="0">
                <a:solidFill>
                  <a:srgbClr val="AFAFA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6000" b="1">
              <a:solidFill>
                <a:srgbClr val="AFAFA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1</a:t>
            </a:r>
            <a:r>
              <a:rPr lang="en-US" altLang="ja-JP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病院紹介 </a:t>
            </a:r>
            <a:endParaRPr lang="ja-JP" altLang="en-US" sz="2000" b="1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3</a:t>
            </a:r>
            <a:r>
              <a:rPr lang="en-US" altLang="ja-JP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概要</a:t>
            </a:r>
            <a:endParaRPr lang="ja-JP" altLang="en-US" sz="2000" b="1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4</a:t>
            </a:r>
            <a:r>
              <a:rPr lang="en-US" altLang="ja-JP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サービス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5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6</a:t>
            </a:r>
            <a:r>
              <a:rPr lang="en-US" altLang="ja-JP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福利厚生 </a:t>
            </a:r>
            <a:endParaRPr lang="ja-JP" altLang="en-US" sz="2000" b="1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92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6181309"/>
            <a:ext cx="1385450" cy="50357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062F25F-CD47-E134-431F-7266EE092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8C5965-1489-92A9-71CA-D26A8D970ABE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F6F9F5-47B0-B99C-78D4-DC0CF6F1AC53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すべてのデザインにコト体験を。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5C0A0E-C949-F324-1DB2-787CA12556E7}"/>
              </a:ext>
            </a:extLst>
          </p:cNvPr>
          <p:cNvSpPr txBox="1"/>
          <p:nvPr/>
        </p:nvSpPr>
        <p:spPr>
          <a:xfrm>
            <a:off x="228779" y="18132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/>
              <a:t>ミッション・ビジョン・バリュー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F14A72-343A-E56F-41B7-DCA969F29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916" y="92363"/>
            <a:ext cx="1332002" cy="6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31" y="1606858"/>
            <a:ext cx="2295894" cy="8345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71A4D6F-F568-5F2D-2E7F-76F24BF1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7107" y="1809618"/>
            <a:ext cx="5791200" cy="32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1" y="2689933"/>
            <a:ext cx="2295894" cy="8345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ADC81-42C1-669C-E70B-6BB49D5A4247}"/>
              </a:ext>
            </a:extLst>
          </p:cNvPr>
          <p:cNvSpPr txBox="1"/>
          <p:nvPr/>
        </p:nvSpPr>
        <p:spPr>
          <a:xfrm>
            <a:off x="2852347" y="3629354"/>
            <a:ext cx="6487305" cy="3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熊本市南区御幸木部 </a:t>
            </a:r>
            <a:r>
              <a:rPr lang="en-US" altLang="zh-CN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丁目</a:t>
            </a:r>
            <a:r>
              <a:rPr lang="en-US" altLang="zh-CN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番</a:t>
            </a:r>
            <a:r>
              <a:rPr lang="en-US" altLang="zh-CN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号</a:t>
            </a:r>
            <a:r>
              <a:rPr lang="ja-JP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endParaRPr lang="ja-JP" altLang="en-US" sz="10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88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99C1B558-5B15-3442-B2CA-FF81F658506D}" vid="{D7D1C3CF-C9FA-994B-9ED5-2CC943B9EED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format_F_2504</Template>
  <TotalTime>5</TotalTime>
  <Words>145</Words>
  <Application>Microsoft Office PowerPoint</Application>
  <PresentationFormat>ワイド画面</PresentationFormat>
  <Paragraphs>23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 Medium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6</cp:revision>
  <dcterms:created xsi:type="dcterms:W3CDTF">2025-04-14T03:45:06Z</dcterms:created>
  <dcterms:modified xsi:type="dcterms:W3CDTF">2026-01-07T09:26:08Z</dcterms:modified>
</cp:coreProperties>
</file>