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81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86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77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0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44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53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3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6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22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44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63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116664" y="3642526"/>
            <a:ext cx="394152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</a:t>
            </a:r>
            <a:r>
              <a:rPr lang="en-US" altLang="ja-JP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SHOHEI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6123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116664" y="3642526"/>
            <a:ext cx="394152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</a:t>
            </a:r>
            <a:r>
              <a:rPr lang="en-US" altLang="ja-JP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SHOHEI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410718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Yu Gothic</vt:lpstr>
      <vt:lpstr>Yu Gothic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DESKTOP-6BI154V</dc:creator>
  <cp:lastModifiedBy>DESKTOP-6BI154V</cp:lastModifiedBy>
  <cp:revision>6</cp:revision>
  <dcterms:created xsi:type="dcterms:W3CDTF">2025-11-25T09:11:14Z</dcterms:created>
  <dcterms:modified xsi:type="dcterms:W3CDTF">2025-12-01T08:29:38Z</dcterms:modified>
</cp:coreProperties>
</file>