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2" r:id="rId2"/>
  </p:sldMasterIdLst>
  <p:notesMasterIdLst>
    <p:notesMasterId r:id="rId8"/>
  </p:notesMasterIdLst>
  <p:sldIdLst>
    <p:sldId id="294" r:id="rId3"/>
    <p:sldId id="295" r:id="rId4"/>
    <p:sldId id="296" r:id="rId5"/>
    <p:sldId id="297" r:id="rId6"/>
    <p:sldId id="29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B85"/>
    <a:srgbClr val="E78FB9"/>
    <a:srgbClr val="E793FD"/>
    <a:srgbClr val="F0F0F0"/>
    <a:srgbClr val="E71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BB6C-9150-46BF-89F1-B08014C47CF7}" type="datetimeFigureOut">
              <a:rPr kumimoji="1" lang="ja-JP" altLang="en-US" smtClean="0"/>
              <a:t>2026/1/10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43908-B98A-4C80-AF77-3BDDAE9F6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5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0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0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9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53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2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72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28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48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6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72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49" r:id="rId5"/>
    <p:sldLayoutId id="2147483650" r:id="rId6"/>
    <p:sldLayoutId id="2147483651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54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41" y="5778995"/>
            <a:ext cx="2124091" cy="53608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661601" y="3298519"/>
            <a:ext cx="507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spc="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3600" b="1" spc="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AI</a:t>
            </a:r>
            <a:r>
              <a:rPr kumimoji="1" lang="ja-JP" altLang="en-US" sz="3600" b="1" spc="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677413" y="3966556"/>
            <a:ext cx="4041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医療法人桜十字</a:t>
            </a:r>
            <a:r>
              <a:rPr lang="ja-JP" altLang="en-US" sz="19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kumimoji="1" lang="ja-JP" altLang="en-US" sz="19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" y="1057275"/>
            <a:ext cx="4973600" cy="186571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2863B5-62CE-C854-0C00-A4EF70204BFC}"/>
              </a:ext>
            </a:extLst>
          </p:cNvPr>
          <p:cNvSpPr txBox="1"/>
          <p:nvPr/>
        </p:nvSpPr>
        <p:spPr>
          <a:xfrm>
            <a:off x="677413" y="4321364"/>
            <a:ext cx="2889370" cy="46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2026.01.20 </a:t>
            </a:r>
            <a:endParaRPr lang="ja-JP" altLang="en-US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76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1FBB68-4C71-022C-EE3B-AF2C3375A4B0}"/>
              </a:ext>
            </a:extLst>
          </p:cNvPr>
          <p:cNvSpPr txBox="1"/>
          <p:nvPr/>
        </p:nvSpPr>
        <p:spPr>
          <a:xfrm>
            <a:off x="553223" y="3923306"/>
            <a:ext cx="66650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桜十字グループとは</a:t>
            </a:r>
            <a:endParaRPr lang="en-US" altLang="ja-JP" sz="12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20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事業紹介</a:t>
            </a:r>
            <a:endParaRPr lang="en-US" altLang="ja-JP" sz="12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自社サービス紹介</a:t>
            </a:r>
          </a:p>
          <a:p>
            <a:pPr>
              <a:lnSpc>
                <a:spcPct val="20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社員紹介</a:t>
            </a:r>
          </a:p>
        </p:txBody>
      </p:sp>
    </p:spTree>
    <p:extLst>
      <p:ext uri="{BB962C8B-B14F-4D97-AF65-F5344CB8AC3E}">
        <p14:creationId xmlns:p14="http://schemas.microsoft.com/office/powerpoint/2010/main" val="342952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7DD97A-0AC6-91D2-E07B-A45FA7F84692}"/>
              </a:ext>
            </a:extLst>
          </p:cNvPr>
          <p:cNvSpPr txBox="1"/>
          <p:nvPr/>
        </p:nvSpPr>
        <p:spPr>
          <a:xfrm rot="5400000">
            <a:off x="-1135644" y="2968615"/>
            <a:ext cx="277801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dirty="0">
                <a:solidFill>
                  <a:schemeClr val="bg1"/>
                </a:solidFill>
                <a:latin typeface="+mn-ea"/>
              </a:rPr>
              <a:t>桜十字グループ　</a:t>
            </a:r>
            <a:r>
              <a:rPr kumimoji="1" lang="en-US" altLang="ja-JP" sz="850" dirty="0">
                <a:solidFill>
                  <a:schemeClr val="bg1"/>
                </a:solidFill>
                <a:latin typeface="+mn-ea"/>
              </a:rPr>
              <a:t>AI</a:t>
            </a:r>
            <a:r>
              <a:rPr kumimoji="1" lang="ja-JP" altLang="en-US" sz="850" dirty="0">
                <a:solidFill>
                  <a:schemeClr val="bg1"/>
                </a:solidFill>
                <a:latin typeface="+mn-ea"/>
              </a:rPr>
              <a:t>研修の概要（計画書）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7DD97A-0AC6-91D2-E07B-A45FA7F84692}"/>
              </a:ext>
            </a:extLst>
          </p:cNvPr>
          <p:cNvSpPr txBox="1"/>
          <p:nvPr/>
        </p:nvSpPr>
        <p:spPr>
          <a:xfrm>
            <a:off x="90663" y="71024"/>
            <a:ext cx="469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b="1" dirty="0">
                <a:solidFill>
                  <a:schemeClr val="bg1"/>
                </a:solidFill>
                <a:latin typeface="+mn-ea"/>
              </a:rPr>
              <a:t>2</a:t>
            </a:r>
            <a:endParaRPr kumimoji="1" lang="ja-JP" altLang="en-US" sz="2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2863B5-62CE-C854-0C00-A4EF70204BFC}"/>
              </a:ext>
            </a:extLst>
          </p:cNvPr>
          <p:cNvSpPr txBox="1"/>
          <p:nvPr/>
        </p:nvSpPr>
        <p:spPr>
          <a:xfrm rot="5400000">
            <a:off x="10839660" y="3587822"/>
            <a:ext cx="2062554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90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© 2026 </a:t>
            </a:r>
            <a:r>
              <a:rPr lang="en-US" altLang="ja-JP" sz="900" dirty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Sakurajyuji Group.</a:t>
            </a:r>
            <a:endParaRPr lang="ja-JP" altLang="en-US" sz="900" dirty="0">
              <a:solidFill>
                <a:schemeClr val="bg2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668901" y="97658"/>
            <a:ext cx="486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桜十字グループとは　</a:t>
            </a:r>
            <a:r>
              <a:rPr lang="ja-JP" altLang="en-US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ｌ　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グループパーパス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1149097" y="2461554"/>
            <a:ext cx="43956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1149097" y="1971835"/>
            <a:ext cx="5361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すべてのデザインにコト体験を。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13394"/>
          <a:stretch/>
        </p:blipFill>
        <p:spPr>
          <a:xfrm>
            <a:off x="6135624" y="928681"/>
            <a:ext cx="4844414" cy="267686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624" y="3716258"/>
            <a:ext cx="4844414" cy="27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1FBB68-4C71-022C-EE3B-AF2C3375A4B0}"/>
              </a:ext>
            </a:extLst>
          </p:cNvPr>
          <p:cNvSpPr txBox="1"/>
          <p:nvPr/>
        </p:nvSpPr>
        <p:spPr>
          <a:xfrm>
            <a:off x="864052" y="52544"/>
            <a:ext cx="2158342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ja-JP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BUSINESS</a:t>
            </a:r>
            <a:endParaRPr lang="ja-JP" altLang="en-US" sz="28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2930051" y="52544"/>
            <a:ext cx="712253" cy="59574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事業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54396D-EF47-725C-039C-9DBBF58A391E}"/>
              </a:ext>
            </a:extLst>
          </p:cNvPr>
          <p:cNvSpPr txBox="1"/>
          <p:nvPr/>
        </p:nvSpPr>
        <p:spPr>
          <a:xfrm>
            <a:off x="1453228" y="1777495"/>
            <a:ext cx="941101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ECF0D3-2A8E-FBC0-23E2-EBBFA209CD38}"/>
              </a:ext>
            </a:extLst>
          </p:cNvPr>
          <p:cNvSpPr txBox="1"/>
          <p:nvPr/>
        </p:nvSpPr>
        <p:spPr>
          <a:xfrm>
            <a:off x="1453228" y="1287776"/>
            <a:ext cx="5361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すべてのデザインにコト体験を。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12930" r="3662" b="13394"/>
          <a:stretch/>
        </p:blipFill>
        <p:spPr>
          <a:xfrm>
            <a:off x="1560394" y="3085515"/>
            <a:ext cx="4598340" cy="272936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043" y="3085515"/>
            <a:ext cx="4844414" cy="27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9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58" y="2245714"/>
            <a:ext cx="5693552" cy="213578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t="38066" r="21140" b="38404"/>
          <a:stretch/>
        </p:blipFill>
        <p:spPr>
          <a:xfrm>
            <a:off x="962025" y="886222"/>
            <a:ext cx="1847850" cy="53895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2A8A32-3945-40AC-20D9-DBA74FC17190}"/>
              </a:ext>
            </a:extLst>
          </p:cNvPr>
          <p:cNvSpPr txBox="1"/>
          <p:nvPr/>
        </p:nvSpPr>
        <p:spPr>
          <a:xfrm>
            <a:off x="1763812" y="1751797"/>
            <a:ext cx="6097978" cy="572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3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23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23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</a:t>
            </a:r>
            <a:r>
              <a:rPr lang="ja-JP" altLang="en-US" sz="2300" b="1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lang="ja-JP" altLang="en-US" sz="23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満たす。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497369-C2A8-8208-FB5B-6808744FE0B5}"/>
              </a:ext>
            </a:extLst>
          </p:cNvPr>
          <p:cNvSpPr txBox="1"/>
          <p:nvPr/>
        </p:nvSpPr>
        <p:spPr>
          <a:xfrm>
            <a:off x="2483736" y="4444273"/>
            <a:ext cx="60979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400" dirty="0">
              <a:solidFill>
                <a:schemeClr val="bg1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715581478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20154C47-D606-4C69-916A-7A0283F1161D}" vid="{0EF01163-8E3E-4726-BDBA-069C5C1A6CA8}"/>
    </a:ext>
  </a:extLst>
</a:theme>
</file>

<file path=ppt/theme/theme2.xml><?xml version="1.0" encoding="utf-8"?>
<a:theme xmlns:a="http://schemas.openxmlformats.org/drawingml/2006/main" name="1_テーマ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20154C47-D606-4C69-916A-7A0283F1161D}" vid="{0EF01163-8E3E-4726-BDBA-069C5C1A6CA8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917</TotalTime>
  <Words>220</Words>
  <Application>Microsoft Macintosh PowerPoint</Application>
  <PresentationFormat>ワイド画面</PresentationFormat>
  <Paragraphs>21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Yu Gothic</vt:lpstr>
      <vt:lpstr>Yu Gothic</vt:lpstr>
      <vt:lpstr>Yu Gothic Medium</vt:lpstr>
      <vt:lpstr>Arial</vt:lpstr>
      <vt:lpstr>テーマ1</vt:lpstr>
      <vt:lpstr>1_テーマ1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DESKTOP-6BI154V</dc:creator>
  <cp:lastModifiedBy>桜十字 広報 千木良</cp:lastModifiedBy>
  <cp:revision>116</cp:revision>
  <dcterms:created xsi:type="dcterms:W3CDTF">2025-11-20T01:37:40Z</dcterms:created>
  <dcterms:modified xsi:type="dcterms:W3CDTF">2026-01-10T10:39:52Z</dcterms:modified>
</cp:coreProperties>
</file>