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6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178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81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86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77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30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44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536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3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6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4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22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44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58712-234A-45AB-95B7-AE7245CEE26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63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867274" y="1581309"/>
            <a:ext cx="279005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kumimoji="1" lang="ja-JP" altLang="en-US" sz="1700" b="1" dirty="0" smtClean="0">
                <a:latin typeface="Yu Gothic" panose="020B0400000000000000" pitchFamily="34" charset="-128"/>
                <a:ea typeface="Yu Gothic" panose="020B0400000000000000" pitchFamily="34" charset="-128"/>
              </a:rPr>
              <a:t>企画</a:t>
            </a:r>
            <a:r>
              <a:rPr kumimoji="1" lang="ja-JP" altLang="en-US" sz="17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広報</a:t>
            </a:r>
            <a:r>
              <a:rPr kumimoji="1" lang="ja-JP" altLang="en-US" sz="1700" b="1" dirty="0" smtClean="0">
                <a:latin typeface="Yu Gothic" panose="020B0400000000000000" pitchFamily="34" charset="-128"/>
                <a:ea typeface="Yu Gothic" panose="020B0400000000000000" pitchFamily="34" charset="-128"/>
              </a:rPr>
              <a:t>マーケティング部</a:t>
            </a:r>
            <a:endParaRPr kumimoji="1" lang="ja-JP" altLang="en-US" sz="20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9180095" y="2263099"/>
            <a:ext cx="250931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ja-JP" altLang="en-US" sz="4200" b="1" smtClean="0">
                <a:latin typeface="Yu Gothic" panose="020B0400000000000000" pitchFamily="34" charset="-128"/>
                <a:ea typeface="Yu Gothic" panose="020B0400000000000000" pitchFamily="34" charset="-128"/>
              </a:rPr>
              <a:t>桜田 </a:t>
            </a:r>
            <a:r>
              <a:rPr lang="ja-JP" altLang="en-US" sz="4200" b="1" smtClean="0">
                <a:latin typeface="Yu Gothic" panose="020B0400000000000000" pitchFamily="34" charset="-128"/>
                <a:ea typeface="Yu Gothic" panose="020B0400000000000000" pitchFamily="34" charset="-128"/>
              </a:rPr>
              <a:t>翔平</a:t>
            </a:r>
            <a:endParaRPr lang="en-US" altLang="ja-JP" sz="4200" b="1" smtClean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ts val="3000"/>
              </a:lnSpc>
            </a:pPr>
            <a:r>
              <a:rPr lang="en-US" altLang="ja-JP" sz="1700" smtClean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 </a:t>
            </a:r>
          </a:p>
          <a:p>
            <a:pPr algn="ctr">
              <a:lnSpc>
                <a:spcPts val="3000"/>
              </a:lnSpc>
            </a:pPr>
            <a:endParaRPr kumimoji="1" lang="ja-JP" altLang="en-US" sz="20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23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Yu Gothic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DESKTOP-6BI154V</dc:creator>
  <cp:lastModifiedBy>KMI21N0003</cp:lastModifiedBy>
  <cp:revision>10</cp:revision>
  <dcterms:created xsi:type="dcterms:W3CDTF">2025-11-25T09:11:14Z</dcterms:created>
  <dcterms:modified xsi:type="dcterms:W3CDTF">2026-01-07T09:16:13Z</dcterms:modified>
</cp:coreProperties>
</file>