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67"/>
    <p:restoredTop sz="94694"/>
  </p:normalViewPr>
  <p:slideViewPr>
    <p:cSldViewPr snapToGrid="0">
      <p:cViewPr varScale="1">
        <p:scale>
          <a:sx n="108" d="100"/>
          <a:sy n="108" d="100"/>
        </p:scale>
        <p:origin x="224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>
            <a:extLst>
              <a:ext uri="{FF2B5EF4-FFF2-40B4-BE49-F238E27FC236}">
                <a16:creationId xmlns:a16="http://schemas.microsoft.com/office/drawing/2014/main" id="{55731965-26BF-49B0-05A8-724D94CA6A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2775"/>
            <a:ext cx="12193199" cy="6858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945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8335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56C552A-B56C-3390-F939-031D2E7284E4}"/>
              </a:ext>
            </a:extLst>
          </p:cNvPr>
          <p:cNvSpPr txBox="1"/>
          <p:nvPr/>
        </p:nvSpPr>
        <p:spPr>
          <a:xfrm>
            <a:off x="8225425" y="425885"/>
            <a:ext cx="3941523" cy="1418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100" b="1">
                <a:latin typeface="Yu Gothic" panose="020B0400000000000000" pitchFamily="34" charset="-128"/>
                <a:ea typeface="Yu Gothic" panose="020B0400000000000000" pitchFamily="34" charset="-128"/>
              </a:rPr>
              <a:t>桜田 翔平</a:t>
            </a:r>
            <a:endParaRPr kumimoji="1" lang="en-US" altLang="ja-JP" sz="4100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en-US" altLang="ja-JP" dirty="0">
                <a:latin typeface="Yu Gothic" panose="020B0400000000000000" pitchFamily="34" charset="-128"/>
                <a:ea typeface="Yu Gothic" panose="020B0400000000000000" pitchFamily="34" charset="-128"/>
              </a:rPr>
              <a:t>SAKURADA Shohei</a:t>
            </a:r>
          </a:p>
          <a:p>
            <a:pPr algn="ctr">
              <a:lnSpc>
                <a:spcPct val="150000"/>
              </a:lnSpc>
            </a:pPr>
            <a:r>
              <a:rPr kumimoji="1" lang="ja-JP" altLang="en-US" sz="2000">
                <a:latin typeface="Yu Gothic" panose="020B0400000000000000" pitchFamily="34" charset="-128"/>
                <a:ea typeface="Yu Gothic" panose="020B0400000000000000" pitchFamily="34" charset="-128"/>
              </a:rPr>
              <a:t>企画広報マーケティング部</a:t>
            </a:r>
          </a:p>
        </p:txBody>
      </p:sp>
    </p:spTree>
    <p:extLst>
      <p:ext uri="{BB962C8B-B14F-4D97-AF65-F5344CB8AC3E}">
        <p14:creationId xmlns:p14="http://schemas.microsoft.com/office/powerpoint/2010/main" val="3145386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8</Words>
  <Application>Microsoft Macintosh PowerPoint</Application>
  <PresentationFormat>ワイド画面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Yu Gothic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本多信三</dc:creator>
  <cp:lastModifiedBy>上清 涼太</cp:lastModifiedBy>
  <cp:revision>6</cp:revision>
  <dcterms:created xsi:type="dcterms:W3CDTF">2025-03-05T08:43:11Z</dcterms:created>
  <dcterms:modified xsi:type="dcterms:W3CDTF">2025-12-11T08:36:33Z</dcterms:modified>
</cp:coreProperties>
</file>