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BEBEBE"/>
    <a:srgbClr val="C8C8C8"/>
    <a:srgbClr val="D7D7D7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8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7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44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114F7FC-9ABC-06CE-0C9E-C1D2F79E51A4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AAE902-449A-25A9-1B84-03CD62AEEBB2}"/>
              </a:ext>
            </a:extLst>
          </p:cNvPr>
          <p:cNvSpPr/>
          <p:nvPr userDrawn="1"/>
        </p:nvSpPr>
        <p:spPr>
          <a:xfrm>
            <a:off x="434109" y="414000"/>
            <a:ext cx="10954327" cy="605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C79D53-4782-A12F-C34D-EA3A12564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1600" y="387350"/>
            <a:ext cx="406400" cy="5118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5F512B-E6C7-C617-E4D3-1E8298DD7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9" y="2780550"/>
            <a:ext cx="12192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BE9E0D-0110-EF13-B6EF-5AB0E12B5D90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3465119-EC39-0F7D-7DF7-3D654DDC5707}"/>
              </a:ext>
            </a:extLst>
          </p:cNvPr>
          <p:cNvSpPr/>
          <p:nvPr userDrawn="1"/>
        </p:nvSpPr>
        <p:spPr>
          <a:xfrm>
            <a:off x="435600" y="820442"/>
            <a:ext cx="11329200" cy="564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642CA33-F222-5E4A-D944-372E373B0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99" y="5372100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20A26F-4101-3BA5-B783-3CEF1611EB4C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79C86A-46B9-43AA-CDA6-710CCF4545F0}"/>
              </a:ext>
            </a:extLst>
          </p:cNvPr>
          <p:cNvSpPr/>
          <p:nvPr userDrawn="1"/>
        </p:nvSpPr>
        <p:spPr>
          <a:xfrm>
            <a:off x="435600" y="820442"/>
            <a:ext cx="11329200" cy="564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57BE29B-8277-F2EC-BBBA-4EF2F2706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99" y="5372100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BAF6EB-5032-9127-9643-CFD23DB96FB7}"/>
              </a:ext>
            </a:extLst>
          </p:cNvPr>
          <p:cNvSpPr/>
          <p:nvPr userDrawn="1"/>
        </p:nvSpPr>
        <p:spPr>
          <a:xfrm>
            <a:off x="0" y="0"/>
            <a:ext cx="12200400" cy="8207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0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EF61B1-C91D-77C5-282D-BBBC36B54E53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C5DB7C-9451-A28E-4E9E-C16FFED796A0}"/>
              </a:ext>
            </a:extLst>
          </p:cNvPr>
          <p:cNvSpPr/>
          <p:nvPr userDrawn="1"/>
        </p:nvSpPr>
        <p:spPr>
          <a:xfrm>
            <a:off x="435600" y="435600"/>
            <a:ext cx="11329200" cy="60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17773FA-81DC-590C-85AF-116776AF5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2088" y="4044696"/>
            <a:ext cx="8439912" cy="28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9C8A78-DF61-51EA-C598-394F70993857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38753D-61E7-414A-EB18-9CDC2D5AB613}"/>
              </a:ext>
            </a:extLst>
          </p:cNvPr>
          <p:cNvSpPr/>
          <p:nvPr userDrawn="1"/>
        </p:nvSpPr>
        <p:spPr>
          <a:xfrm>
            <a:off x="435600" y="435600"/>
            <a:ext cx="11329200" cy="60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8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" y="558405"/>
            <a:ext cx="2396045" cy="8709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>
            <a:off x="2202360" y="1994435"/>
            <a:ext cx="615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+mn-ea"/>
              </a:rPr>
              <a:t>桜十</a:t>
            </a:r>
            <a:r>
              <a:rPr kumimoji="1" lang="ja-JP" altLang="en-US" sz="4000" b="1" smtClean="0">
                <a:latin typeface="+mn-ea"/>
              </a:rPr>
              <a:t>字病院 </a:t>
            </a:r>
            <a:r>
              <a:rPr kumimoji="1" lang="ja-JP" altLang="en-US" sz="4000" b="1">
                <a:latin typeface="+mn-ea"/>
              </a:rPr>
              <a:t>　</a:t>
            </a:r>
            <a:r>
              <a:rPr kumimoji="1" lang="en-US" altLang="ja-JP" sz="4000" b="1" dirty="0">
                <a:latin typeface="+mn-ea"/>
              </a:rPr>
              <a:t/>
            </a:r>
            <a:br>
              <a:rPr kumimoji="1" lang="en-US" altLang="ja-JP" sz="4000" b="1" dirty="0">
                <a:latin typeface="+mn-ea"/>
              </a:rPr>
            </a:br>
            <a:r>
              <a:rPr kumimoji="1" lang="en-US" altLang="ja-JP" sz="4000" b="1" dirty="0">
                <a:latin typeface="+mn-ea"/>
              </a:rPr>
              <a:t>AI</a:t>
            </a:r>
            <a:r>
              <a:rPr kumimoji="1" lang="ja-JP" altLang="en-US" sz="4000" b="1"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9CFB3-083A-AAAC-E265-20DC080951A0}"/>
              </a:ext>
            </a:extLst>
          </p:cNvPr>
          <p:cNvSpPr txBox="1"/>
          <p:nvPr/>
        </p:nvSpPr>
        <p:spPr>
          <a:xfrm>
            <a:off x="2202360" y="3836257"/>
            <a:ext cx="3271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smtClean="0">
                <a:latin typeface="+mn-ea"/>
              </a:rPr>
              <a:t>2026</a:t>
            </a:r>
            <a:r>
              <a:rPr kumimoji="1" lang="ja-JP" altLang="en-US" b="1" smtClean="0">
                <a:latin typeface="+mn-ea"/>
              </a:rPr>
              <a:t>年 </a:t>
            </a:r>
            <a:r>
              <a:rPr lang="en-US" altLang="ja-JP" b="1" smtClean="0">
                <a:latin typeface="+mn-ea"/>
              </a:rPr>
              <a:t>1</a:t>
            </a:r>
            <a:r>
              <a:rPr kumimoji="1" lang="en-US" altLang="ja-JP" b="1" smtClean="0">
                <a:latin typeface="+mn-ea"/>
              </a:rPr>
              <a:t>⽉20⽇</a:t>
            </a:r>
            <a:endParaRPr kumimoji="1" lang="ja-JP" altLang="en-US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CC4947-5F1E-06E0-07CF-2DF99E512E03}"/>
              </a:ext>
            </a:extLst>
          </p:cNvPr>
          <p:cNvSpPr txBox="1"/>
          <p:nvPr/>
        </p:nvSpPr>
        <p:spPr>
          <a:xfrm>
            <a:off x="5345694" y="1256075"/>
            <a:ext cx="60979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1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病院紹介 </a:t>
            </a:r>
            <a:endParaRPr lang="en-US" altLang="ja-JP" sz="2000" b="1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smtClean="0">
                <a:latin typeface="+mn-ea"/>
              </a:rPr>
              <a:t>2</a:t>
            </a:r>
            <a:r>
              <a:rPr lang="en-US" altLang="ja-JP" sz="2000" b="1" smtClean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+mn-ea"/>
              </a:rPr>
              <a:t>3</a:t>
            </a:r>
            <a:r>
              <a:rPr lang="en-US" altLang="ja-JP" sz="2000" b="1" smtClean="0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サービス</a:t>
            </a:r>
            <a:r>
              <a:rPr lang="ja-JP" altLang="en-US" sz="2000" b="1">
                <a:latin typeface="+mn-ea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+mn-ea"/>
              </a:rPr>
              <a:t>4</a:t>
            </a:r>
            <a:r>
              <a:rPr lang="en-US" altLang="ja-JP" sz="2000" b="1" smtClean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+mn-ea"/>
              </a:rPr>
              <a:t>5</a:t>
            </a:r>
            <a:r>
              <a:rPr lang="en-US" altLang="ja-JP" sz="2000" b="1" smtClean="0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福利構成</a:t>
            </a:r>
            <a:endParaRPr lang="ja-JP" altLang="en-US" sz="2000" b="1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388E1B-66D4-78CF-5544-8AB13BB86C2C}"/>
              </a:ext>
            </a:extLst>
          </p:cNvPr>
          <p:cNvSpPr txBox="1"/>
          <p:nvPr/>
        </p:nvSpPr>
        <p:spPr>
          <a:xfrm>
            <a:off x="1132745" y="1143735"/>
            <a:ext cx="49710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600" b="1" spc="-700" dirty="0">
                <a:solidFill>
                  <a:srgbClr val="D7D7D7"/>
                </a:solidFill>
                <a:latin typeface="+mn-ea"/>
              </a:rPr>
              <a:t>Contents</a:t>
            </a:r>
            <a:endParaRPr lang="ja-JP" altLang="en-US" sz="7600" b="1" spc="-700">
              <a:solidFill>
                <a:srgbClr val="D7D7D7"/>
              </a:solidFill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6719C5-DC7C-586C-7750-2D555920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5527" y="216571"/>
            <a:ext cx="277927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E05961-4468-831E-5BC3-F54DB099823B}"/>
              </a:ext>
            </a:extLst>
          </p:cNvPr>
          <p:cNvSpPr txBox="1"/>
          <p:nvPr/>
        </p:nvSpPr>
        <p:spPr>
          <a:xfrm>
            <a:off x="2009218" y="923904"/>
            <a:ext cx="21574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500" b="1" dirty="0">
                <a:solidFill>
                  <a:srgbClr val="BEBEB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7500" b="1">
              <a:solidFill>
                <a:srgbClr val="BEBEB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D8CDEE-88D5-5AB1-6E83-232ECB13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5527" y="216571"/>
            <a:ext cx="2779273" cy="5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CC4947-5F1E-06E0-07CF-2DF99E512E03}"/>
              </a:ext>
            </a:extLst>
          </p:cNvPr>
          <p:cNvSpPr txBox="1"/>
          <p:nvPr/>
        </p:nvSpPr>
        <p:spPr>
          <a:xfrm>
            <a:off x="5345694" y="1256075"/>
            <a:ext cx="60979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1</a:t>
            </a:r>
            <a:r>
              <a:rPr lang="en-US" altLang="ja-JP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病院紹介 </a:t>
            </a:r>
            <a:endParaRPr lang="en-US" altLang="ja-JP" sz="2000" b="1" smtClean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smtClean="0">
                <a:latin typeface="+mn-ea"/>
              </a:rPr>
              <a:t>2</a:t>
            </a:r>
            <a:r>
              <a:rPr lang="en-US" altLang="ja-JP" sz="2000" b="1" smtClean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3</a:t>
            </a:r>
            <a:r>
              <a:rPr lang="en-US" altLang="ja-JP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サービス</a:t>
            </a:r>
            <a:r>
              <a:rPr lang="ja-JP" altLang="en-US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4</a:t>
            </a:r>
            <a:r>
              <a:rPr lang="en-US" altLang="ja-JP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solidFill>
                  <a:schemeClr val="bg1">
                    <a:lumMod val="65000"/>
                  </a:schemeClr>
                </a:solidFill>
                <a:latin typeface="+mn-ea"/>
              </a:rPr>
              <a:t>5</a:t>
            </a:r>
            <a:r>
              <a:rPr lang="en-US" altLang="ja-JP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福利構成</a:t>
            </a:r>
            <a:endParaRPr lang="ja-JP" altLang="en-US" sz="2000" b="1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537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9" y="6105577"/>
            <a:ext cx="1410623" cy="51272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18FCCA9-00A3-5189-C433-A9CF03B2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すべてのデザインにコト体験を。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319CC-8345-9197-602A-8113EF2D3F3D}"/>
              </a:ext>
            </a:extLst>
          </p:cNvPr>
          <p:cNvSpPr txBox="1"/>
          <p:nvPr/>
        </p:nvSpPr>
        <p:spPr>
          <a:xfrm>
            <a:off x="162739" y="200536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/>
              <a:t>ミッション・ビジョン・バリュー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040843-4900-2445-1DE0-6FAD3D1F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916" y="92363"/>
            <a:ext cx="1332002" cy="6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" y="691570"/>
            <a:ext cx="2396045" cy="8709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525842B-17A5-B596-5E86-9CBD3B7F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8" y="1827066"/>
            <a:ext cx="5791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10" y="2559365"/>
            <a:ext cx="2307267" cy="83863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C5EA80-F192-ED64-90EF-9B0B32A6F144}"/>
              </a:ext>
            </a:extLst>
          </p:cNvPr>
          <p:cNvSpPr txBox="1"/>
          <p:nvPr/>
        </p:nvSpPr>
        <p:spPr>
          <a:xfrm>
            <a:off x="0" y="3629354"/>
            <a:ext cx="121919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熊本市南区</a:t>
            </a:r>
            <a:r>
              <a:rPr lang="zh-CN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御幸木部 </a:t>
            </a:r>
            <a:r>
              <a:rPr lang="en-US" altLang="zh-CN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丁目</a:t>
            </a:r>
            <a:r>
              <a:rPr lang="en-US" altLang="zh-CN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番</a:t>
            </a:r>
            <a:r>
              <a:rPr lang="en-US" altLang="zh-CN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zh-CN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号</a:t>
            </a:r>
            <a:r>
              <a:rPr lang="ja-JP" altLang="en-US" sz="1000" smtClean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endParaRPr lang="ja-JP" altLang="en-US" sz="10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04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C改_0326" id="{EF433961-2D36-CC49-8A46-23429CD2E822}" vid="{3BB96E6C-84A0-154F-8EF2-7FEB207EB01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format_C_2504</Template>
  <TotalTime>6</TotalTime>
  <Words>141</Words>
  <Application>Microsoft Office PowerPoint</Application>
  <PresentationFormat>ワイド画面</PresentationFormat>
  <Paragraphs>21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 Medium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5</cp:revision>
  <dcterms:created xsi:type="dcterms:W3CDTF">2025-04-14T03:38:00Z</dcterms:created>
  <dcterms:modified xsi:type="dcterms:W3CDTF">2026-01-07T09:27:55Z</dcterms:modified>
</cp:coreProperties>
</file>